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sldIdLst>
    <p:sldId id="272" r:id="rId3"/>
    <p:sldId id="277" r:id="rId4"/>
    <p:sldId id="258" r:id="rId5"/>
    <p:sldId id="261" r:id="rId6"/>
    <p:sldId id="264" r:id="rId7"/>
    <p:sldId id="263" r:id="rId8"/>
    <p:sldId id="265" r:id="rId9"/>
    <p:sldId id="260" r:id="rId10"/>
    <p:sldId id="267" r:id="rId11"/>
    <p:sldId id="266" r:id="rId12"/>
    <p:sldId id="268" r:id="rId13"/>
    <p:sldId id="269" r:id="rId14"/>
    <p:sldId id="270" r:id="rId15"/>
    <p:sldId id="278" r:id="rId16"/>
    <p:sldId id="279" r:id="rId17"/>
    <p:sldId id="276" r:id="rId18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76"/>
    <a:srgbClr val="C42E32"/>
    <a:srgbClr val="730323"/>
    <a:srgbClr val="3399FF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62" autoAdjust="0"/>
    <p:restoredTop sz="94660"/>
  </p:normalViewPr>
  <p:slideViewPr>
    <p:cSldViewPr snapToGrid="0">
      <p:cViewPr varScale="1">
        <p:scale>
          <a:sx n="80" d="100"/>
          <a:sy n="80" d="100"/>
        </p:scale>
        <p:origin x="96" y="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FECFE5-70D0-458E-84EA-1EDFE67A7728}" type="datetimeFigureOut">
              <a:rPr lang="sk-SK" smtClean="0"/>
              <a:t>9. 11. 2016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B28F15-66DB-452F-8C9C-DD58C1AEC0F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95319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21B53-70E5-49B6-A897-E9E808C1ABE0}" type="datetimeFigureOut">
              <a:rPr lang="sk-SK" smtClean="0"/>
              <a:t>9. 11. 2016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A731E-BBC2-4FAA-90DF-BAFA7C91085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64425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21B53-70E5-49B6-A897-E9E808C1ABE0}" type="datetimeFigureOut">
              <a:rPr lang="sk-SK" smtClean="0"/>
              <a:t>9. 11. 2016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A731E-BBC2-4FAA-90DF-BAFA7C91085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5657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21B53-70E5-49B6-A897-E9E808C1ABE0}" type="datetimeFigureOut">
              <a:rPr lang="sk-SK" smtClean="0"/>
              <a:t>9. 11. 2016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A731E-BBC2-4FAA-90DF-BAFA7C91085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597688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760"/>
            <a:ext cx="9144000" cy="238720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1641"/>
            <a:ext cx="9144000" cy="1656159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k-SK">
              <a:solidFill>
                <a:srgbClr val="000000"/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k-SK">
              <a:solidFill>
                <a:srgbClr val="000000"/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477F66-B942-497F-A5C5-CE2448777C9B}" type="slidenum">
              <a:rPr lang="en-US" altLang="sk-SK">
                <a:solidFill>
                  <a:srgbClr val="000000"/>
                </a:solidFill>
              </a:rPr>
              <a:pPr/>
              <a:t>‹#›</a:t>
            </a:fld>
            <a:endParaRPr lang="en-US" altLang="sk-S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4457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k-SK">
              <a:solidFill>
                <a:srgbClr val="000000"/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k-SK">
              <a:solidFill>
                <a:srgbClr val="000000"/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AEE2A4-A793-440C-A9A1-3EF6CFF981E8}" type="slidenum">
              <a:rPr lang="en-US" altLang="sk-SK">
                <a:solidFill>
                  <a:srgbClr val="000000"/>
                </a:solidFill>
              </a:rPr>
              <a:pPr/>
              <a:t>‹#›</a:t>
            </a:fld>
            <a:endParaRPr lang="en-US" altLang="sk-S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4520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2557" y="1709737"/>
            <a:ext cx="10515600" cy="2852738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2557" y="4589860"/>
            <a:ext cx="10515600" cy="1500188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k-SK">
              <a:solidFill>
                <a:srgbClr val="000000"/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k-SK">
              <a:solidFill>
                <a:srgbClr val="000000"/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334CEA-D5EF-4A9B-8A46-D54ECC14CD00}" type="slidenum">
              <a:rPr lang="en-US" altLang="sk-SK">
                <a:solidFill>
                  <a:srgbClr val="000000"/>
                </a:solidFill>
              </a:rPr>
              <a:pPr/>
              <a:t>‹#›</a:t>
            </a:fld>
            <a:endParaRPr lang="en-US" altLang="sk-S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1043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50933" cy="4525566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231467" y="1600200"/>
            <a:ext cx="5350933" cy="4525566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k-SK">
              <a:solidFill>
                <a:srgbClr val="000000"/>
              </a:solidFill>
            </a:endParaRP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k-SK">
              <a:solidFill>
                <a:srgbClr val="000000"/>
              </a:solidFill>
            </a:endParaRP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046794-AFA9-4691-B481-D014EF34DB5F}" type="slidenum">
              <a:rPr lang="en-US" altLang="sk-SK">
                <a:solidFill>
                  <a:srgbClr val="000000"/>
                </a:solidFill>
              </a:rPr>
              <a:pPr/>
              <a:t>‹#›</a:t>
            </a:fld>
            <a:endParaRPr lang="en-US" altLang="sk-S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352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1023" y="365523"/>
            <a:ext cx="10515600" cy="132516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41023" y="1681162"/>
            <a:ext cx="5156201" cy="82391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841023" y="2505075"/>
            <a:ext cx="5156201" cy="3684985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6172202" y="1681162"/>
            <a:ext cx="5184421" cy="82391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4421" cy="3684985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k-SK">
              <a:solidFill>
                <a:srgbClr val="000000"/>
              </a:solidFill>
            </a:endParaRPr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k-SK">
              <a:solidFill>
                <a:srgbClr val="000000"/>
              </a:solidFill>
            </a:endParaRPr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80A0D7-8046-4FEB-9131-FFF02450EC04}" type="slidenum">
              <a:rPr lang="en-US" altLang="sk-SK">
                <a:solidFill>
                  <a:srgbClr val="000000"/>
                </a:solidFill>
              </a:rPr>
              <a:pPr/>
              <a:t>‹#›</a:t>
            </a:fld>
            <a:endParaRPr lang="en-US" altLang="sk-S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0581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k-SK">
              <a:solidFill>
                <a:srgbClr val="000000"/>
              </a:solidFill>
            </a:endParaRPr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k-SK">
              <a:solidFill>
                <a:srgbClr val="000000"/>
              </a:solidFill>
            </a:endParaRP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43FC94-F2C8-4FD4-B581-7114B6CD13A5}" type="slidenum">
              <a:rPr lang="en-US" altLang="sk-SK">
                <a:solidFill>
                  <a:srgbClr val="000000"/>
                </a:solidFill>
              </a:rPr>
              <a:pPr/>
              <a:t>‹#›</a:t>
            </a:fld>
            <a:endParaRPr lang="en-US" altLang="sk-S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6718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k-SK">
              <a:solidFill>
                <a:srgbClr val="000000"/>
              </a:solidFill>
            </a:endParaRPr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k-SK">
              <a:solidFill>
                <a:srgbClr val="000000"/>
              </a:solidFill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18780A-83C7-4914-AC2B-8250C95F4C1A}" type="slidenum">
              <a:rPr lang="en-US" altLang="sk-SK">
                <a:solidFill>
                  <a:srgbClr val="000000"/>
                </a:solidFill>
              </a:rPr>
              <a:pPr/>
              <a:t>‹#›</a:t>
            </a:fld>
            <a:endParaRPr lang="en-US" altLang="sk-S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4321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1022" y="457200"/>
            <a:ext cx="3931356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184423" y="987029"/>
            <a:ext cx="6172199" cy="48744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41022" y="2057400"/>
            <a:ext cx="3931356" cy="38111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k-SK">
              <a:solidFill>
                <a:srgbClr val="000000"/>
              </a:solidFill>
            </a:endParaRP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k-SK">
              <a:solidFill>
                <a:srgbClr val="000000"/>
              </a:solidFill>
            </a:endParaRP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C4A074-58AC-44E4-9FE5-638F46665A3D}" type="slidenum">
              <a:rPr lang="en-US" altLang="sk-SK">
                <a:solidFill>
                  <a:srgbClr val="000000"/>
                </a:solidFill>
              </a:rPr>
              <a:pPr/>
              <a:t>‹#›</a:t>
            </a:fld>
            <a:endParaRPr lang="en-US" altLang="sk-S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001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21B53-70E5-49B6-A897-E9E808C1ABE0}" type="datetimeFigureOut">
              <a:rPr lang="sk-SK" smtClean="0"/>
              <a:t>9. 11. 2016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A731E-BBC2-4FAA-90DF-BAFA7C91085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256739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1022" y="457200"/>
            <a:ext cx="3931356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5184423" y="987029"/>
            <a:ext cx="6172199" cy="48744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41022" y="2057400"/>
            <a:ext cx="3931356" cy="38111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k-SK">
              <a:solidFill>
                <a:srgbClr val="000000"/>
              </a:solidFill>
            </a:endParaRP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k-SK">
              <a:solidFill>
                <a:srgbClr val="000000"/>
              </a:solidFill>
            </a:endParaRP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1F5FDD-B1CD-46BC-88CA-D7880B494FCB}" type="slidenum">
              <a:rPr lang="en-US" altLang="sk-SK">
                <a:solidFill>
                  <a:srgbClr val="000000"/>
                </a:solidFill>
              </a:rPr>
              <a:pPr/>
              <a:t>‹#›</a:t>
            </a:fld>
            <a:endParaRPr lang="en-US" altLang="sk-S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8309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k-SK">
              <a:solidFill>
                <a:srgbClr val="000000"/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k-SK">
              <a:solidFill>
                <a:srgbClr val="000000"/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E9ECD8-53BF-4C4D-A7C0-401AAF518EC0}" type="slidenum">
              <a:rPr lang="en-US" altLang="sk-SK">
                <a:solidFill>
                  <a:srgbClr val="000000"/>
                </a:solidFill>
              </a:rPr>
              <a:pPr/>
              <a:t>‹#›</a:t>
            </a:fld>
            <a:endParaRPr lang="en-US" altLang="sk-S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4789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839200" y="275035"/>
            <a:ext cx="2743200" cy="5850731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609600" y="275035"/>
            <a:ext cx="7958667" cy="5850731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k-SK">
              <a:solidFill>
                <a:srgbClr val="000000"/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k-SK">
              <a:solidFill>
                <a:srgbClr val="000000"/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22A44E-16AF-446D-9287-0BDA5EDFE03B}" type="slidenum">
              <a:rPr lang="en-US" altLang="sk-SK">
                <a:solidFill>
                  <a:srgbClr val="000000"/>
                </a:solidFill>
              </a:rPr>
              <a:pPr/>
              <a:t>‹#›</a:t>
            </a:fld>
            <a:endParaRPr lang="en-US" altLang="sk-S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8687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Nadpis, obsah a 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5035"/>
            <a:ext cx="10972800" cy="114300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50933" cy="4525566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quarter" idx="2"/>
          </p:nvPr>
        </p:nvSpPr>
        <p:spPr>
          <a:xfrm>
            <a:off x="6231467" y="1600200"/>
            <a:ext cx="5350933" cy="22050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3"/>
          </p:nvPr>
        </p:nvSpPr>
        <p:spPr>
          <a:xfrm>
            <a:off x="6231467" y="3919537"/>
            <a:ext cx="5350933" cy="2206229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dátumu 5"/>
          <p:cNvSpPr>
            <a:spLocks noGrp="1"/>
          </p:cNvSpPr>
          <p:nvPr>
            <p:ph type="dt" sz="half" idx="10"/>
          </p:nvPr>
        </p:nvSpPr>
        <p:spPr>
          <a:xfrm>
            <a:off x="609600" y="6244829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sk-SK">
              <a:solidFill>
                <a:srgbClr val="000000"/>
              </a:solidFill>
            </a:endParaRPr>
          </a:p>
        </p:txBody>
      </p:sp>
      <p:sp>
        <p:nvSpPr>
          <p:cNvPr id="7" name="Zástupný symbol päty 6"/>
          <p:cNvSpPr>
            <a:spLocks noGrp="1"/>
          </p:cNvSpPr>
          <p:nvPr>
            <p:ph type="ftr" sz="quarter" idx="11"/>
          </p:nvPr>
        </p:nvSpPr>
        <p:spPr>
          <a:xfrm>
            <a:off x="4165600" y="6244829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sk-SK">
              <a:solidFill>
                <a:srgbClr val="000000"/>
              </a:solidFill>
            </a:endParaRPr>
          </a:p>
        </p:txBody>
      </p:sp>
      <p:sp>
        <p:nvSpPr>
          <p:cNvPr id="8" name="Zástupný symbol čísla snímky 7"/>
          <p:cNvSpPr>
            <a:spLocks noGrp="1"/>
          </p:cNvSpPr>
          <p:nvPr>
            <p:ph type="sldNum" sz="quarter" idx="12"/>
          </p:nvPr>
        </p:nvSpPr>
        <p:spPr>
          <a:xfrm>
            <a:off x="8737600" y="6244829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7750E0D2-22F2-4096-9DBF-79007084F026}" type="slidenum">
              <a:rPr lang="en-US" altLang="sk-SK">
                <a:solidFill>
                  <a:srgbClr val="000000"/>
                </a:solidFill>
              </a:rPr>
              <a:pPr/>
              <a:t>‹#›</a:t>
            </a:fld>
            <a:endParaRPr lang="en-US" altLang="sk-S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434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21B53-70E5-49B6-A897-E9E808C1ABE0}" type="datetimeFigureOut">
              <a:rPr lang="sk-SK" smtClean="0"/>
              <a:t>9. 11. 2016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A731E-BBC2-4FAA-90DF-BAFA7C91085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46274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21B53-70E5-49B6-A897-E9E808C1ABE0}" type="datetimeFigureOut">
              <a:rPr lang="sk-SK" smtClean="0"/>
              <a:t>9. 11. 2016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A731E-BBC2-4FAA-90DF-BAFA7C91085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51825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21B53-70E5-49B6-A897-E9E808C1ABE0}" type="datetimeFigureOut">
              <a:rPr lang="sk-SK" smtClean="0"/>
              <a:t>9. 11. 2016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A731E-BBC2-4FAA-90DF-BAFA7C91085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50943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21B53-70E5-49B6-A897-E9E808C1ABE0}" type="datetimeFigureOut">
              <a:rPr lang="sk-SK" smtClean="0"/>
              <a:t>9. 11. 2016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A731E-BBC2-4FAA-90DF-BAFA7C91085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86869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21B53-70E5-49B6-A897-E9E808C1ABE0}" type="datetimeFigureOut">
              <a:rPr lang="sk-SK" smtClean="0"/>
              <a:t>9. 11. 2016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A731E-BBC2-4FAA-90DF-BAFA7C91085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61126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21B53-70E5-49B6-A897-E9E808C1ABE0}" type="datetimeFigureOut">
              <a:rPr lang="sk-SK" smtClean="0"/>
              <a:t>9. 11. 2016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A731E-BBC2-4FAA-90DF-BAFA7C91085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42469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21B53-70E5-49B6-A897-E9E808C1ABE0}" type="datetimeFigureOut">
              <a:rPr lang="sk-SK" smtClean="0"/>
              <a:t>9. 11. 2016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A731E-BBC2-4FAA-90DF-BAFA7C91085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93335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A21B53-70E5-49B6-A897-E9E808C1ABE0}" type="datetimeFigureOut">
              <a:rPr lang="sk-SK" smtClean="0"/>
              <a:t>9. 11. 2016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A731E-BBC2-4FAA-90DF-BAFA7C91085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78511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5035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k-SK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k-SK" smtClean="0"/>
              <a:t>Click to edit Master text styles</a:t>
            </a:r>
          </a:p>
          <a:p>
            <a:pPr lvl="1"/>
            <a:r>
              <a:rPr lang="en-US" altLang="sk-SK" smtClean="0"/>
              <a:t>Second level</a:t>
            </a:r>
          </a:p>
          <a:p>
            <a:pPr lvl="2"/>
            <a:r>
              <a:rPr lang="en-US" altLang="sk-SK" smtClean="0"/>
              <a:t>Third level</a:t>
            </a:r>
          </a:p>
          <a:p>
            <a:pPr lvl="3"/>
            <a:r>
              <a:rPr lang="en-US" altLang="sk-SK" smtClean="0"/>
              <a:t>Fourth level</a:t>
            </a:r>
          </a:p>
          <a:p>
            <a:pPr lvl="4"/>
            <a:r>
              <a:rPr lang="en-US" altLang="sk-SK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4829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sk-SK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4829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sk-SK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4829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3185075-C9C8-4E86-8C17-02C83478619D}" type="slidenum">
              <a:rPr lang="en-US" altLang="sk-SK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sk-SK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500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fontAlgn="base">
        <a:spcBef>
          <a:spcPct val="20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spcBef>
          <a:spcPct val="20000"/>
        </a:spcBef>
        <a:spcAft>
          <a:spcPct val="0"/>
        </a:spcAft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BlokTextu 4"/>
          <p:cNvSpPr txBox="1">
            <a:spLocks noChangeArrowheads="1"/>
          </p:cNvSpPr>
          <p:nvPr/>
        </p:nvSpPr>
        <p:spPr bwMode="auto">
          <a:xfrm>
            <a:off x="946151" y="1296988"/>
            <a:ext cx="276870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k-SK" altLang="sk-SK" sz="5400" b="1" dirty="0">
                <a:solidFill>
                  <a:srgbClr val="068A9C"/>
                </a:solidFill>
                <a:latin typeface="Niagara Engraved" panose="04020502070703030202" pitchFamily="82" charset="0"/>
              </a:rPr>
              <a:t>výchova k láske</a:t>
            </a:r>
          </a:p>
        </p:txBody>
      </p:sp>
      <p:sp>
        <p:nvSpPr>
          <p:cNvPr id="7172" name="BlokTextu 5"/>
          <p:cNvSpPr txBox="1">
            <a:spLocks noChangeArrowheads="1"/>
          </p:cNvSpPr>
          <p:nvPr/>
        </p:nvSpPr>
        <p:spPr bwMode="auto">
          <a:xfrm>
            <a:off x="4290225" y="465992"/>
            <a:ext cx="3858749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k-SK" altLang="sk-SK" sz="5400" b="1" dirty="0">
                <a:solidFill>
                  <a:srgbClr val="068A9C"/>
                </a:solidFill>
                <a:latin typeface="Niagara Engraved" panose="04020502070703030202" pitchFamily="82" charset="0"/>
              </a:rPr>
              <a:t>výchova k manželstvu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k-SK" altLang="sk-SK" sz="5400" b="1" dirty="0">
                <a:solidFill>
                  <a:srgbClr val="068A9C"/>
                </a:solidFill>
                <a:latin typeface="Niagara Engraved" panose="04020502070703030202" pitchFamily="82" charset="0"/>
              </a:rPr>
              <a:t>a rodi</a:t>
            </a:r>
            <a:r>
              <a:rPr lang="sk-SK" altLang="sk-SK" sz="5400" b="1" dirty="0">
                <a:solidFill>
                  <a:srgbClr val="068A9C"/>
                </a:solidFill>
                <a:latin typeface="Bodoni MT Poster Compressed" panose="02070706080601050204" pitchFamily="18" charset="0"/>
                <a:ea typeface="Estrangelo Edessa" pitchFamily="66" charset="0"/>
                <a:cs typeface="Estrangelo Edessa" pitchFamily="66" charset="0"/>
              </a:rPr>
              <a:t>č</a:t>
            </a:r>
            <a:r>
              <a:rPr lang="sk-SK" altLang="sk-SK" sz="5400" b="1" dirty="0">
                <a:solidFill>
                  <a:srgbClr val="068A9C"/>
                </a:solidFill>
                <a:latin typeface="Niagara Engraved" panose="04020502070703030202" pitchFamily="82" charset="0"/>
              </a:rPr>
              <a:t>ovstvu</a:t>
            </a:r>
          </a:p>
        </p:txBody>
      </p:sp>
      <p:sp>
        <p:nvSpPr>
          <p:cNvPr id="7173" name="Obdĺžnik 6"/>
          <p:cNvSpPr>
            <a:spLocks noChangeArrowheads="1"/>
          </p:cNvSpPr>
          <p:nvPr/>
        </p:nvSpPr>
        <p:spPr bwMode="auto">
          <a:xfrm>
            <a:off x="8867866" y="1343155"/>
            <a:ext cx="303159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k-SK" altLang="sk-SK" sz="5400" b="1" dirty="0">
                <a:solidFill>
                  <a:srgbClr val="067584"/>
                </a:solidFill>
                <a:latin typeface="Niagara Engraved" panose="04020502070703030202" pitchFamily="82" charset="0"/>
              </a:rPr>
              <a:t>sexuálna výchova</a:t>
            </a:r>
          </a:p>
        </p:txBody>
      </p:sp>
      <p:sp>
        <p:nvSpPr>
          <p:cNvPr id="2" name="BlokTextu 1"/>
          <p:cNvSpPr txBox="1"/>
          <p:nvPr/>
        </p:nvSpPr>
        <p:spPr>
          <a:xfrm>
            <a:off x="5838824" y="6200667"/>
            <a:ext cx="61902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>
                <a:solidFill>
                  <a:srgbClr val="C00000"/>
                </a:solidFill>
                <a:latin typeface="Agency FB" panose="020B0503020202020204" pitchFamily="34" charset="0"/>
              </a:rPr>
              <a:t>Centrum pre rodinu – </a:t>
            </a:r>
            <a:r>
              <a:rPr lang="sk-SK" b="1" dirty="0" smtClean="0">
                <a:solidFill>
                  <a:srgbClr val="C00000"/>
                </a:solidFill>
                <a:latin typeface="Agency FB" panose="020B0503020202020204" pitchFamily="34" charset="0"/>
              </a:rPr>
              <a:t>Pezinok</a:t>
            </a:r>
            <a:r>
              <a:rPr lang="sk-SK" b="1" noProof="1" smtClean="0">
                <a:solidFill>
                  <a:srgbClr val="C00000"/>
                </a:solidFill>
                <a:latin typeface="Agency FB" panose="020B0503020202020204" pitchFamily="34" charset="0"/>
              </a:rPr>
              <a:t>, o.z.             </a:t>
            </a:r>
          </a:p>
          <a:p>
            <a:r>
              <a:rPr lang="sk-SK" b="1" smtClean="0">
                <a:solidFill>
                  <a:srgbClr val="C00000"/>
                </a:solidFill>
                <a:latin typeface="Agency FB" panose="020B0503020202020204" pitchFamily="34" charset="0"/>
              </a:rPr>
              <a:t> </a:t>
            </a:r>
            <a:r>
              <a:rPr lang="sk-SK" b="1" dirty="0" smtClean="0">
                <a:solidFill>
                  <a:srgbClr val="C00000"/>
                </a:solidFill>
                <a:latin typeface="Agency FB" panose="020B0503020202020204" pitchFamily="34" charset="0"/>
              </a:rPr>
              <a:t>a </a:t>
            </a:r>
            <a:r>
              <a:rPr lang="sk-SK" b="1" dirty="0">
                <a:solidFill>
                  <a:srgbClr val="C00000"/>
                </a:solidFill>
                <a:latin typeface="Agency FB" panose="020B0503020202020204" pitchFamily="34" charset="0"/>
              </a:rPr>
              <a:t>Diecézny katechetický úrad Bratislavskej arcidiecézy</a:t>
            </a:r>
          </a:p>
        </p:txBody>
      </p:sp>
      <p:sp>
        <p:nvSpPr>
          <p:cNvPr id="3" name="BlokTextu 2"/>
          <p:cNvSpPr txBox="1"/>
          <p:nvPr/>
        </p:nvSpPr>
        <p:spPr>
          <a:xfrm>
            <a:off x="132348" y="6477666"/>
            <a:ext cx="2480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>
                <a:solidFill>
                  <a:srgbClr val="000076"/>
                </a:solidFill>
              </a:rPr>
              <a:t>Mgr. Martina Šipošová</a:t>
            </a:r>
            <a:endParaRPr lang="sk-SK" dirty="0">
              <a:solidFill>
                <a:srgbClr val="0000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76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69986" y="166617"/>
            <a:ext cx="6224587" cy="945427"/>
          </a:xfrm>
        </p:spPr>
        <p:txBody>
          <a:bodyPr>
            <a:normAutofit/>
          </a:bodyPr>
          <a:lstStyle/>
          <a:p>
            <a:r>
              <a:rPr lang="sk-SK" sz="4800" b="1" cap="all" dirty="0">
                <a:solidFill>
                  <a:srgbClr val="000076"/>
                </a:solidFill>
                <a:latin typeface="+mn-lt"/>
              </a:rPr>
              <a:t>SIEDMY </a:t>
            </a:r>
            <a:r>
              <a:rPr lang="sk-SK" sz="4800" b="1" cap="all" dirty="0" smtClean="0">
                <a:solidFill>
                  <a:srgbClr val="000076"/>
                </a:solidFill>
                <a:latin typeface="+mn-lt"/>
              </a:rPr>
              <a:t>ROČNÍK</a:t>
            </a:r>
            <a:endParaRPr lang="sk-SK" sz="4800" dirty="0">
              <a:solidFill>
                <a:srgbClr val="000076"/>
              </a:solidFill>
              <a:latin typeface="+mn-lt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38200" y="1091045"/>
            <a:ext cx="10515600" cy="396882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k-SK" sz="4000" smtClean="0">
                <a:solidFill>
                  <a:srgbClr val="730323"/>
                </a:solidFill>
                <a:latin typeface="Tw Cen MT Condensed" panose="020B0606020104020203" pitchFamily="34" charset="-18"/>
              </a:rPr>
              <a:t>   </a:t>
            </a:r>
            <a:r>
              <a:rPr lang="sk-SK" sz="3200" smtClean="0">
                <a:solidFill>
                  <a:srgbClr val="730323"/>
                </a:solidFill>
              </a:rPr>
              <a:t>Poznaj </a:t>
            </a:r>
            <a:r>
              <a:rPr lang="sk-SK" sz="3200" dirty="0" smtClean="0">
                <a:solidFill>
                  <a:srgbClr val="730323"/>
                </a:solidFill>
              </a:rPr>
              <a:t>svoje telo</a:t>
            </a:r>
          </a:p>
          <a:p>
            <a:pPr>
              <a:buClr>
                <a:schemeClr val="accent5"/>
              </a:buClr>
              <a:buFont typeface="Wingdings" panose="05000000000000000000" pitchFamily="2" charset="2"/>
              <a:buChar char="v"/>
            </a:pPr>
            <a:r>
              <a:rPr lang="sk-SK" sz="2000" smtClean="0">
                <a:solidFill>
                  <a:srgbClr val="002060"/>
                </a:solidFill>
              </a:rPr>
              <a:t>  pohlavné </a:t>
            </a:r>
            <a:r>
              <a:rPr lang="sk-SK" sz="2000" dirty="0">
                <a:solidFill>
                  <a:srgbClr val="002060"/>
                </a:solidFill>
              </a:rPr>
              <a:t>orgány a ich hygiena, hanblivosť a úcta, móda a </a:t>
            </a:r>
            <a:r>
              <a:rPr lang="sk-SK" sz="2000" dirty="0" smtClean="0">
                <a:solidFill>
                  <a:srgbClr val="002060"/>
                </a:solidFill>
              </a:rPr>
              <a:t>obliekanie, miesto pre Ježiša</a:t>
            </a:r>
          </a:p>
          <a:p>
            <a:pPr marL="0" indent="0">
              <a:buNone/>
            </a:pPr>
            <a:r>
              <a:rPr lang="sk-SK" sz="1700" i="1" dirty="0" smtClean="0"/>
              <a:t/>
            </a:r>
            <a:br>
              <a:rPr lang="sk-SK" sz="1700" i="1" dirty="0" smtClean="0"/>
            </a:br>
            <a:r>
              <a:rPr lang="sk-SK" i="1" dirty="0" smtClean="0"/>
              <a:t>    </a:t>
            </a:r>
            <a:r>
              <a:rPr lang="sk-SK" sz="3200" dirty="0" smtClean="0">
                <a:solidFill>
                  <a:srgbClr val="730323"/>
                </a:solidFill>
              </a:rPr>
              <a:t>Kamarátske vzťahy</a:t>
            </a:r>
          </a:p>
          <a:p>
            <a:pPr>
              <a:buClr>
                <a:schemeClr val="accent5"/>
              </a:buClr>
              <a:buFont typeface="Wingdings" panose="05000000000000000000" pitchFamily="2" charset="2"/>
              <a:buChar char="v"/>
            </a:pPr>
            <a:r>
              <a:rPr lang="sk-SK" sz="2000" smtClean="0">
                <a:solidFill>
                  <a:srgbClr val="002060"/>
                </a:solidFill>
              </a:rPr>
              <a:t>  rozdiely </a:t>
            </a:r>
            <a:r>
              <a:rPr lang="sk-SK" sz="2000" dirty="0">
                <a:solidFill>
                  <a:srgbClr val="002060"/>
                </a:solidFill>
              </a:rPr>
              <a:t>medzi mužom a ženou ich vzájomná </a:t>
            </a:r>
            <a:r>
              <a:rPr lang="sk-SK" sz="2000" noProof="1" smtClean="0">
                <a:solidFill>
                  <a:srgbClr val="002060"/>
                </a:solidFill>
              </a:rPr>
              <a:t>komplementarita, </a:t>
            </a:r>
            <a:r>
              <a:rPr lang="sk-SK" sz="2000" dirty="0" smtClean="0">
                <a:solidFill>
                  <a:srgbClr val="002060"/>
                </a:solidFill>
              </a:rPr>
              <a:t>citové variácie priateľstva – </a:t>
            </a:r>
          </a:p>
          <a:p>
            <a:pPr marL="0" indent="0">
              <a:buClr>
                <a:schemeClr val="accent5"/>
              </a:buClr>
              <a:buNone/>
            </a:pPr>
            <a:r>
              <a:rPr lang="sk-SK" sz="2000" dirty="0" smtClean="0">
                <a:solidFill>
                  <a:srgbClr val="002060"/>
                </a:solidFill>
              </a:rPr>
              <a:t>      náklonnosť, zamilovanosť, láska, miesto pre Ježiša</a:t>
            </a:r>
          </a:p>
          <a:p>
            <a:pPr marL="0" indent="0">
              <a:buNone/>
            </a:pPr>
            <a:r>
              <a:rPr lang="sk-SK" sz="1100" i="1" dirty="0" smtClean="0"/>
              <a:t/>
            </a:r>
            <a:br>
              <a:rPr lang="sk-SK" sz="1100" i="1" dirty="0" smtClean="0"/>
            </a:br>
            <a:r>
              <a:rPr lang="sk-SK" i="1" dirty="0" smtClean="0"/>
              <a:t>    </a:t>
            </a:r>
            <a:r>
              <a:rPr lang="sk-SK" sz="3200" dirty="0" smtClean="0">
                <a:solidFill>
                  <a:srgbClr val="730323"/>
                </a:solidFill>
              </a:rPr>
              <a:t>Sexuálna revolúcia</a:t>
            </a:r>
          </a:p>
          <a:p>
            <a:pPr>
              <a:buClr>
                <a:schemeClr val="accent5"/>
              </a:buClr>
              <a:buFont typeface="Wingdings" panose="05000000000000000000" pitchFamily="2" charset="2"/>
              <a:buChar char="v"/>
            </a:pPr>
            <a:r>
              <a:rPr lang="sk-SK" sz="2100" smtClean="0">
                <a:solidFill>
                  <a:srgbClr val="002060"/>
                </a:solidFill>
              </a:rPr>
              <a:t>  vedomie </a:t>
            </a:r>
            <a:r>
              <a:rPr lang="sk-SK" sz="2100" dirty="0" smtClean="0">
                <a:solidFill>
                  <a:srgbClr val="002060"/>
                </a:solidFill>
              </a:rPr>
              <a:t>vlastnej hodnoty, morálny úpadok, pornografia a jej následky, sexuálna </a:t>
            </a:r>
            <a:r>
              <a:rPr lang="sk-SK" sz="2100" smtClean="0">
                <a:solidFill>
                  <a:srgbClr val="002060"/>
                </a:solidFill>
              </a:rPr>
              <a:t>závislosť </a:t>
            </a:r>
          </a:p>
          <a:p>
            <a:pPr marL="0" indent="0">
              <a:buClr>
                <a:schemeClr val="accent5"/>
              </a:buClr>
              <a:buNone/>
            </a:pPr>
            <a:r>
              <a:rPr lang="sk-SK" sz="2100">
                <a:solidFill>
                  <a:srgbClr val="002060"/>
                </a:solidFill>
              </a:rPr>
              <a:t> </a:t>
            </a:r>
            <a:r>
              <a:rPr lang="sk-SK" sz="2100" smtClean="0">
                <a:solidFill>
                  <a:srgbClr val="002060"/>
                </a:solidFill>
              </a:rPr>
              <a:t>      a </a:t>
            </a:r>
            <a:r>
              <a:rPr lang="sk-SK" sz="2100" dirty="0" smtClean="0">
                <a:solidFill>
                  <a:srgbClr val="002060"/>
                </a:solidFill>
              </a:rPr>
              <a:t>jej prejavy</a:t>
            </a:r>
            <a:r>
              <a:rPr lang="sk-SK" sz="2100" smtClean="0">
                <a:solidFill>
                  <a:srgbClr val="002060"/>
                </a:solidFill>
              </a:rPr>
              <a:t>, „z </a:t>
            </a:r>
            <a:r>
              <a:rPr lang="sk-SK" sz="2100" dirty="0" smtClean="0">
                <a:solidFill>
                  <a:srgbClr val="002060"/>
                </a:solidFill>
              </a:rPr>
              <a:t>väzenia na slobodu“, miesto pre Ježiša</a:t>
            </a:r>
            <a:endParaRPr lang="sk-SK" dirty="0"/>
          </a:p>
        </p:txBody>
      </p:sp>
      <p:pic>
        <p:nvPicPr>
          <p:cNvPr id="4" name="Picture 6" descr="Sedmikrásky na zeleném pozadí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986" y="5243323"/>
            <a:ext cx="2049842" cy="1537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382217" y="6257506"/>
            <a:ext cx="177003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k-SK" altLang="sk-SK" sz="1400" b="1" i="1" dirty="0" smtClean="0">
                <a:solidFill>
                  <a:srgbClr val="000076"/>
                </a:solidFill>
                <a:latin typeface="Book Antiqua" panose="02040602050305030304" pitchFamily="18" charset="0"/>
              </a:rPr>
              <a:t>Kamarátske vzťahy</a:t>
            </a:r>
            <a:endParaRPr lang="en-US" altLang="sk-SK" sz="1400" b="1" i="1" dirty="0">
              <a:solidFill>
                <a:srgbClr val="000076"/>
              </a:solidFill>
              <a:latin typeface="Book Antiqua" panose="02040602050305030304" pitchFamily="18" charset="0"/>
            </a:endParaRPr>
          </a:p>
        </p:txBody>
      </p:sp>
      <p:pic>
        <p:nvPicPr>
          <p:cNvPr id="7" name="Picture 5" descr="spring-flowers-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1987" y="5202318"/>
            <a:ext cx="2532143" cy="1569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6689275" y="6105748"/>
            <a:ext cx="1932709" cy="6746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altLang="sk-SK" sz="1800" b="1" smtClean="0">
                <a:solidFill>
                  <a:srgbClr val="CC3399"/>
                </a:solidFill>
                <a:latin typeface="Book Antiqua" panose="02040602050305030304" pitchFamily="18" charset="0"/>
              </a:rPr>
              <a:t>stávam sa ženou</a:t>
            </a:r>
            <a:endParaRPr lang="en-US" altLang="sk-SK" sz="1800" b="1" dirty="0">
              <a:solidFill>
                <a:srgbClr val="CC3399"/>
              </a:solidFill>
              <a:latin typeface="Book Antiqua" panose="02040602050305030304" pitchFamily="18" charset="0"/>
            </a:endParaRPr>
          </a:p>
        </p:txBody>
      </p:sp>
      <p:pic>
        <p:nvPicPr>
          <p:cNvPr id="9" name="Picture 2" descr="tumblr_static_photo-of-nature-the-white-clouds-twisting-in-the-sky-in-human-body-shape-impressive-sce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1022" y="5193225"/>
            <a:ext cx="2116282" cy="1587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9461179" y="5616579"/>
            <a:ext cx="2038204" cy="39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sk-SK" altLang="sk-SK" sz="1600" b="1" dirty="0" smtClean="0">
                <a:solidFill>
                  <a:srgbClr val="000076"/>
                </a:solidFill>
                <a:latin typeface="Book Antiqua" panose="02040602050305030304" pitchFamily="18" charset="0"/>
              </a:rPr>
              <a:t>stávam sa mužom</a:t>
            </a:r>
            <a:endParaRPr lang="en-US" altLang="sk-SK" sz="1600" b="1" dirty="0">
              <a:solidFill>
                <a:srgbClr val="000076"/>
              </a:solidFill>
              <a:latin typeface="Book Antiqua" panose="02040602050305030304" pitchFamily="18" charset="0"/>
            </a:endParaRPr>
          </a:p>
        </p:txBody>
      </p:sp>
      <p:pic>
        <p:nvPicPr>
          <p:cNvPr id="11" name="Picture 5" descr="36be6645ce47f139f6514cd0d18517815bda79d5"/>
          <p:cNvPicPr>
            <a:picLocks noChangeAspect="1" noChangeArrowheads="1"/>
          </p:cNvPicPr>
          <p:nvPr/>
        </p:nvPicPr>
        <p:blipFill>
          <a:blip r:embed="rId5" cstate="print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772" y="5207239"/>
            <a:ext cx="2602760" cy="1596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3950493" y="5708009"/>
            <a:ext cx="1798893" cy="5576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altLang="sk-SK" sz="2400" b="1" noProof="1" smtClean="0">
                <a:solidFill>
                  <a:srgbClr val="990000"/>
                </a:solidFill>
                <a:latin typeface="Amanda" pitchFamily="50" charset="0"/>
              </a:rPr>
              <a:t>Sexuálna revolúcia</a:t>
            </a:r>
            <a:endParaRPr lang="sk-SK" altLang="sk-SK" sz="2400" b="1" noProof="1">
              <a:solidFill>
                <a:srgbClr val="99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10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37384" y="57407"/>
            <a:ext cx="4105275" cy="1325563"/>
          </a:xfrm>
        </p:spPr>
        <p:txBody>
          <a:bodyPr>
            <a:normAutofit fontScale="90000"/>
          </a:bodyPr>
          <a:lstStyle/>
          <a:p>
            <a:r>
              <a:rPr lang="sk-SK" sz="5400" b="1" cap="all" dirty="0" smtClean="0">
                <a:solidFill>
                  <a:srgbClr val="002060"/>
                </a:solidFill>
                <a:latin typeface="+mn-lt"/>
              </a:rPr>
              <a:t>ÔSMY ROČNÍK</a:t>
            </a:r>
            <a:endParaRPr lang="sk-SK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38200" y="1150216"/>
            <a:ext cx="10515600" cy="392054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k-SK" sz="3600" dirty="0" smtClean="0">
                <a:solidFill>
                  <a:srgbClr val="730323"/>
                </a:solidFill>
                <a:latin typeface="Tw Cen MT Condensed" panose="020B0606020104020203" pitchFamily="34" charset="-18"/>
              </a:rPr>
              <a:t>   </a:t>
            </a:r>
            <a:r>
              <a:rPr lang="sk-SK" dirty="0" smtClean="0">
                <a:solidFill>
                  <a:srgbClr val="730323"/>
                </a:solidFill>
              </a:rPr>
              <a:t>Manželstvo</a:t>
            </a:r>
            <a:r>
              <a:rPr lang="sk-SK" dirty="0">
                <a:solidFill>
                  <a:srgbClr val="730323"/>
                </a:solidFill>
              </a:rPr>
              <a:t>, rodina a dieťa ako </a:t>
            </a:r>
            <a:r>
              <a:rPr lang="sk-SK" dirty="0" smtClean="0">
                <a:solidFill>
                  <a:srgbClr val="730323"/>
                </a:solidFill>
              </a:rPr>
              <a:t>dar</a:t>
            </a:r>
          </a:p>
          <a:p>
            <a:pPr>
              <a:buClr>
                <a:schemeClr val="accent5"/>
              </a:buClr>
              <a:buFont typeface="Wingdings" panose="05000000000000000000" pitchFamily="2" charset="2"/>
              <a:buChar char="v"/>
            </a:pPr>
            <a:r>
              <a:rPr lang="sk-SK" sz="2000" smtClean="0">
                <a:solidFill>
                  <a:srgbClr val="002060"/>
                </a:solidFill>
              </a:rPr>
              <a:t>  manželstvo </a:t>
            </a:r>
            <a:r>
              <a:rPr lang="sk-SK" sz="2000" dirty="0" smtClean="0">
                <a:solidFill>
                  <a:srgbClr val="002060"/>
                </a:solidFill>
              </a:rPr>
              <a:t>a rodina ako miesto lásky a života, zodpovedné rodičovstvo, materstvo a </a:t>
            </a:r>
            <a:r>
              <a:rPr lang="sk-SK" sz="2000" smtClean="0">
                <a:solidFill>
                  <a:srgbClr val="002060"/>
                </a:solidFill>
              </a:rPr>
              <a:t>otcovstvo,</a:t>
            </a:r>
          </a:p>
          <a:p>
            <a:pPr marL="0" indent="0">
              <a:buClr>
                <a:schemeClr val="accent5"/>
              </a:buClr>
              <a:buNone/>
            </a:pPr>
            <a:r>
              <a:rPr lang="sk-SK" sz="2000">
                <a:solidFill>
                  <a:srgbClr val="002060"/>
                </a:solidFill>
              </a:rPr>
              <a:t> </a:t>
            </a:r>
            <a:r>
              <a:rPr lang="sk-SK" sz="2000" smtClean="0">
                <a:solidFill>
                  <a:srgbClr val="002060"/>
                </a:solidFill>
              </a:rPr>
              <a:t>     dieťa </a:t>
            </a:r>
            <a:r>
              <a:rPr lang="sk-SK" sz="2000" dirty="0" smtClean="0">
                <a:solidFill>
                  <a:srgbClr val="002060"/>
                </a:solidFill>
              </a:rPr>
              <a:t>ako dar, miesto pre Ježiša</a:t>
            </a:r>
          </a:p>
          <a:p>
            <a:pPr marL="0" indent="0">
              <a:buNone/>
            </a:pPr>
            <a:r>
              <a:rPr lang="sk-SK" sz="3600" dirty="0" smtClean="0">
                <a:solidFill>
                  <a:srgbClr val="730323"/>
                </a:solidFill>
                <a:latin typeface="Tw Cen MT Condensed" panose="020B0606020104020203" pitchFamily="34" charset="-18"/>
              </a:rPr>
              <a:t>   </a:t>
            </a:r>
            <a:r>
              <a:rPr lang="sk-SK" dirty="0" smtClean="0">
                <a:solidFill>
                  <a:srgbClr val="730323"/>
                </a:solidFill>
              </a:rPr>
              <a:t>Sexuálne </a:t>
            </a:r>
            <a:r>
              <a:rPr lang="sk-SK" dirty="0">
                <a:solidFill>
                  <a:srgbClr val="730323"/>
                </a:solidFill>
              </a:rPr>
              <a:t>a  reprodukčné </a:t>
            </a:r>
            <a:r>
              <a:rPr lang="sk-SK" dirty="0" smtClean="0">
                <a:solidFill>
                  <a:srgbClr val="730323"/>
                </a:solidFill>
              </a:rPr>
              <a:t>zdravie</a:t>
            </a:r>
          </a:p>
          <a:p>
            <a:pPr>
              <a:buClr>
                <a:schemeClr val="accent5"/>
              </a:buClr>
              <a:buFont typeface="Wingdings" panose="05000000000000000000" pitchFamily="2" charset="2"/>
              <a:buChar char="v"/>
            </a:pPr>
            <a:r>
              <a:rPr lang="sk-SK" sz="2000" smtClean="0">
                <a:solidFill>
                  <a:srgbClr val="002060"/>
                </a:solidFill>
              </a:rPr>
              <a:t>  milovať </a:t>
            </a:r>
            <a:r>
              <a:rPr lang="sk-SK" sz="2000" dirty="0" smtClean="0">
                <a:solidFill>
                  <a:srgbClr val="002060"/>
                </a:solidFill>
              </a:rPr>
              <a:t>a byť milovaný, láska ako sebadarovanie, tréning sebaovládania, čistota srdca, voľný </a:t>
            </a:r>
            <a:r>
              <a:rPr lang="sk-SK" sz="2000" smtClean="0">
                <a:solidFill>
                  <a:srgbClr val="002060"/>
                </a:solidFill>
              </a:rPr>
              <a:t>sex,</a:t>
            </a:r>
          </a:p>
          <a:p>
            <a:pPr marL="0" indent="0">
              <a:buClr>
                <a:schemeClr val="accent5"/>
              </a:buClr>
              <a:buNone/>
            </a:pPr>
            <a:r>
              <a:rPr lang="sk-SK" sz="2000">
                <a:solidFill>
                  <a:srgbClr val="002060"/>
                </a:solidFill>
              </a:rPr>
              <a:t> </a:t>
            </a:r>
            <a:r>
              <a:rPr lang="sk-SK" sz="2000" smtClean="0">
                <a:solidFill>
                  <a:srgbClr val="002060"/>
                </a:solidFill>
              </a:rPr>
              <a:t>     masturbácia</a:t>
            </a:r>
            <a:r>
              <a:rPr lang="sk-SK" sz="2000" dirty="0" smtClean="0">
                <a:solidFill>
                  <a:srgbClr val="002060"/>
                </a:solidFill>
              </a:rPr>
              <a:t>, nevyzreté formy sexuálnych vzťahov, miesto pre Ježiša </a:t>
            </a:r>
          </a:p>
          <a:p>
            <a:pPr marL="0" indent="0">
              <a:buNone/>
            </a:pPr>
            <a:r>
              <a:rPr lang="sk-SK" sz="3600" dirty="0" smtClean="0">
                <a:solidFill>
                  <a:srgbClr val="730323"/>
                </a:solidFill>
                <a:latin typeface="Tw Cen MT Condensed" panose="020B0606020104020203" pitchFamily="34" charset="-18"/>
              </a:rPr>
              <a:t>   </a:t>
            </a:r>
            <a:r>
              <a:rPr lang="sk-SK" dirty="0" smtClean="0">
                <a:solidFill>
                  <a:srgbClr val="730323"/>
                </a:solidFill>
              </a:rPr>
              <a:t>Odchýlky </a:t>
            </a:r>
            <a:r>
              <a:rPr lang="sk-SK" dirty="0">
                <a:solidFill>
                  <a:srgbClr val="730323"/>
                </a:solidFill>
              </a:rPr>
              <a:t>sexuálneho </a:t>
            </a:r>
            <a:r>
              <a:rPr lang="sk-SK" dirty="0" smtClean="0">
                <a:solidFill>
                  <a:srgbClr val="730323"/>
                </a:solidFill>
              </a:rPr>
              <a:t>správania</a:t>
            </a:r>
          </a:p>
          <a:p>
            <a:pPr>
              <a:buClr>
                <a:schemeClr val="accent5"/>
              </a:buClr>
              <a:buFont typeface="Wingdings" panose="05000000000000000000" pitchFamily="2" charset="2"/>
              <a:buChar char="v"/>
            </a:pPr>
            <a:r>
              <a:rPr lang="sk-SK" sz="2000" smtClean="0">
                <a:solidFill>
                  <a:srgbClr val="002060"/>
                </a:solidFill>
              </a:rPr>
              <a:t>  morálny </a:t>
            </a:r>
            <a:r>
              <a:rPr lang="sk-SK" sz="2000" dirty="0">
                <a:solidFill>
                  <a:srgbClr val="002060"/>
                </a:solidFill>
              </a:rPr>
              <a:t>relativizmus,  nevyzreté formy ľudských vzťahov (</a:t>
            </a:r>
            <a:r>
              <a:rPr lang="sk-SK" sz="2000" dirty="0" smtClean="0">
                <a:solidFill>
                  <a:srgbClr val="002060"/>
                </a:solidFill>
              </a:rPr>
              <a:t>homosexualita, pedofília</a:t>
            </a:r>
            <a:r>
              <a:rPr lang="sk-SK" sz="2000" noProof="1" smtClean="0">
                <a:solidFill>
                  <a:srgbClr val="002060"/>
                </a:solidFill>
              </a:rPr>
              <a:t>, zoofília,</a:t>
            </a:r>
          </a:p>
          <a:p>
            <a:pPr marL="0" indent="0">
              <a:buClr>
                <a:schemeClr val="accent5"/>
              </a:buClr>
              <a:buNone/>
            </a:pPr>
            <a:r>
              <a:rPr lang="sk-SK" sz="2000" noProof="1">
                <a:solidFill>
                  <a:srgbClr val="002060"/>
                </a:solidFill>
              </a:rPr>
              <a:t> </a:t>
            </a:r>
            <a:r>
              <a:rPr lang="sk-SK" sz="2000" noProof="1" smtClean="0">
                <a:solidFill>
                  <a:srgbClr val="002060"/>
                </a:solidFill>
              </a:rPr>
              <a:t>     nekrofília</a:t>
            </a:r>
            <a:r>
              <a:rPr lang="en-US" sz="2000" dirty="0" smtClean="0">
                <a:solidFill>
                  <a:srgbClr val="002060"/>
                </a:solidFill>
              </a:rPr>
              <a:t>)</a:t>
            </a:r>
            <a:r>
              <a:rPr lang="sk-SK" sz="2000" dirty="0" smtClean="0">
                <a:solidFill>
                  <a:srgbClr val="002060"/>
                </a:solidFill>
              </a:rPr>
              <a:t> </a:t>
            </a:r>
            <a:r>
              <a:rPr lang="sk-SK" sz="2000" dirty="0">
                <a:solidFill>
                  <a:srgbClr val="002060"/>
                </a:solidFill>
              </a:rPr>
              <a:t>rodová </a:t>
            </a:r>
            <a:r>
              <a:rPr lang="sk-SK" sz="2000" dirty="0" smtClean="0">
                <a:solidFill>
                  <a:srgbClr val="002060"/>
                </a:solidFill>
              </a:rPr>
              <a:t>rovnosť, miesto pre Ježiša </a:t>
            </a:r>
            <a:endParaRPr lang="sk-SK" sz="2000" dirty="0">
              <a:solidFill>
                <a:srgbClr val="002060"/>
              </a:solidFill>
            </a:endParaRPr>
          </a:p>
        </p:txBody>
      </p:sp>
      <p:pic>
        <p:nvPicPr>
          <p:cNvPr id="4" name="Picture 4" descr="50cb4d6466c6bbd88388e82b858b749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618" y="5058930"/>
            <a:ext cx="2624283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622041" y="5070764"/>
            <a:ext cx="2624283" cy="10447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sk-SK" sz="1800" b="1" i="1" smtClean="0">
                <a:solidFill>
                  <a:schemeClr val="bg1"/>
                </a:solidFill>
                <a:latin typeface="Calibri" panose="020F0502020204030204" pitchFamily="34" charset="0"/>
              </a:rPr>
              <a:t>Man</a:t>
            </a:r>
            <a:r>
              <a:rPr lang="sk-SK" altLang="sk-SK" sz="1800" b="1" i="1" noProof="1" smtClean="0">
                <a:solidFill>
                  <a:schemeClr val="bg1"/>
                </a:solidFill>
                <a:latin typeface="Calibri" panose="020F0502020204030204" pitchFamily="34" charset="0"/>
              </a:rPr>
              <a:t>želstvo, </a:t>
            </a:r>
            <a:r>
              <a:rPr lang="sk-SK" altLang="sk-SK" sz="1800" b="1" i="1" smtClean="0">
                <a:solidFill>
                  <a:schemeClr val="bg1"/>
                </a:solidFill>
                <a:latin typeface="Calibri" panose="020F0502020204030204" pitchFamily="34" charset="0"/>
              </a:rPr>
              <a:t/>
            </a:r>
            <a:br>
              <a:rPr lang="sk-SK" altLang="sk-SK" sz="1800" b="1" i="1" smtClean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sk-SK" altLang="sk-SK" sz="1800" b="1" i="1" smtClean="0">
                <a:solidFill>
                  <a:schemeClr val="bg1"/>
                </a:solidFill>
                <a:latin typeface="Calibri" panose="020F0502020204030204" pitchFamily="34" charset="0"/>
              </a:rPr>
              <a:t>rodina </a:t>
            </a:r>
            <a:br>
              <a:rPr lang="sk-SK" altLang="sk-SK" sz="1800" b="1" i="1" smtClean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sk-SK" altLang="sk-SK" sz="1800" b="1" i="1" smtClean="0">
                <a:solidFill>
                  <a:schemeClr val="bg1"/>
                </a:solidFill>
                <a:latin typeface="Calibri" panose="020F0502020204030204" pitchFamily="34" charset="0"/>
              </a:rPr>
              <a:t>a dieťa ako dar</a:t>
            </a:r>
            <a:endParaRPr lang="en-US" altLang="sk-SK" sz="1800" b="1" i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15" descr="love-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9037" y="5047096"/>
            <a:ext cx="2930463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4641008" y="5297590"/>
            <a:ext cx="100540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k-SK" altLang="sk-SK" sz="1600" b="1" dirty="0">
                <a:solidFill>
                  <a:srgbClr val="CC0066"/>
                </a:solidFill>
                <a:latin typeface="Book Antiqua" panose="02040602050305030304" pitchFamily="18" charset="0"/>
              </a:rPr>
              <a:t>sexuálne</a:t>
            </a:r>
            <a:endParaRPr lang="en-US" altLang="sk-SK" sz="1600" b="1" dirty="0">
              <a:solidFill>
                <a:srgbClr val="CC0066"/>
              </a:solidFill>
              <a:latin typeface="Book Antiqua" panose="02040602050305030304" pitchFamily="18" charset="0"/>
            </a:endParaRPr>
          </a:p>
        </p:txBody>
      </p:sp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4993668" y="5571552"/>
            <a:ext cx="3000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k-SK" altLang="sk-SK" b="1" dirty="0">
                <a:solidFill>
                  <a:srgbClr val="CC0066"/>
                </a:solidFill>
                <a:latin typeface="Book Antiqua" panose="02040602050305030304" pitchFamily="18" charset="0"/>
              </a:rPr>
              <a:t>a</a:t>
            </a:r>
            <a:endParaRPr lang="en-US" altLang="sk-SK" b="1" dirty="0">
              <a:solidFill>
                <a:srgbClr val="CC0066"/>
              </a:solidFill>
              <a:latin typeface="Book Antiqua" panose="02040602050305030304" pitchFamily="18" charset="0"/>
            </a:endParaRPr>
          </a:p>
        </p:txBody>
      </p:sp>
      <p:sp>
        <p:nvSpPr>
          <p:cNvPr id="10" name="Text Box 19"/>
          <p:cNvSpPr txBox="1">
            <a:spLocks noChangeArrowheads="1"/>
          </p:cNvSpPr>
          <p:nvPr/>
        </p:nvSpPr>
        <p:spPr bwMode="auto">
          <a:xfrm>
            <a:off x="4463321" y="5910106"/>
            <a:ext cx="15311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k-SK" altLang="sk-SK" b="1" dirty="0">
                <a:solidFill>
                  <a:srgbClr val="CC0066"/>
                </a:solidFill>
                <a:latin typeface="Book Antiqua" panose="02040602050305030304" pitchFamily="18" charset="0"/>
              </a:rPr>
              <a:t>reprodukčné</a:t>
            </a:r>
            <a:endParaRPr lang="en-US" altLang="sk-SK" b="1" dirty="0">
              <a:solidFill>
                <a:srgbClr val="CC0066"/>
              </a:solidFill>
              <a:latin typeface="Book Antiqua" panose="02040602050305030304" pitchFamily="18" charset="0"/>
            </a:endParaRPr>
          </a:p>
        </p:txBody>
      </p:sp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4697805" y="6201314"/>
            <a:ext cx="9669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k-SK" altLang="sk-SK" b="1" dirty="0">
                <a:solidFill>
                  <a:srgbClr val="CC0066"/>
                </a:solidFill>
                <a:latin typeface="Book Antiqua" panose="02040602050305030304" pitchFamily="18" charset="0"/>
              </a:rPr>
              <a:t>zdravie</a:t>
            </a:r>
            <a:endParaRPr lang="en-US" altLang="sk-SK" b="1" dirty="0">
              <a:solidFill>
                <a:srgbClr val="CC0066"/>
              </a:solidFill>
              <a:latin typeface="Book Antiqua" panose="02040602050305030304" pitchFamily="18" charset="0"/>
            </a:endParaRPr>
          </a:p>
        </p:txBody>
      </p:sp>
      <p:pic>
        <p:nvPicPr>
          <p:cNvPr id="12" name="Picture 5" descr="Image result for yellow photo fram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00424" y="5027952"/>
            <a:ext cx="2815920" cy="173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BlokTextu 12"/>
          <p:cNvSpPr txBox="1"/>
          <p:nvPr/>
        </p:nvSpPr>
        <p:spPr>
          <a:xfrm>
            <a:off x="8176466" y="5573426"/>
            <a:ext cx="20638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1600" b="1" dirty="0" smtClean="0">
                <a:solidFill>
                  <a:schemeClr val="accent6">
                    <a:lumMod val="50000"/>
                  </a:schemeClr>
                </a:solidFill>
              </a:rPr>
              <a:t>Odchýlky</a:t>
            </a:r>
          </a:p>
          <a:p>
            <a:pPr algn="ctr"/>
            <a:r>
              <a:rPr lang="sk-SK" sz="1600" b="1" dirty="0" smtClean="0">
                <a:solidFill>
                  <a:schemeClr val="accent6">
                    <a:lumMod val="50000"/>
                  </a:schemeClr>
                </a:solidFill>
              </a:rPr>
              <a:t> sexuálneho správania</a:t>
            </a:r>
            <a:endParaRPr lang="sk-SK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44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6100" y="343058"/>
            <a:ext cx="4845627" cy="1325563"/>
          </a:xfrm>
        </p:spPr>
        <p:txBody>
          <a:bodyPr>
            <a:normAutofit fontScale="90000"/>
          </a:bodyPr>
          <a:lstStyle/>
          <a:p>
            <a:r>
              <a:rPr lang="sk-SK" sz="5400" b="1" cap="all" smtClean="0">
                <a:solidFill>
                  <a:srgbClr val="002060"/>
                </a:solidFill>
                <a:latin typeface="Tw Cen MT Condensed" panose="020B0606020104020203" pitchFamily="34" charset="-18"/>
              </a:rPr>
              <a:t>  </a:t>
            </a:r>
            <a:r>
              <a:rPr lang="sk-SK" sz="5400" b="1" cap="all" smtClean="0">
                <a:solidFill>
                  <a:srgbClr val="002060"/>
                </a:solidFill>
                <a:latin typeface="+mn-lt"/>
              </a:rPr>
              <a:t>DEVIATY </a:t>
            </a:r>
            <a:r>
              <a:rPr lang="sk-SK" sz="5400" b="1" cap="all" dirty="0" smtClean="0">
                <a:solidFill>
                  <a:srgbClr val="002060"/>
                </a:solidFill>
                <a:latin typeface="+mn-lt"/>
              </a:rPr>
              <a:t>ROČNÍK</a:t>
            </a:r>
            <a:endParaRPr lang="sk-SK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46100" y="1809717"/>
            <a:ext cx="11010900" cy="250690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sk-SK" sz="3200" smtClean="0">
                <a:solidFill>
                  <a:srgbClr val="730323"/>
                </a:solidFill>
                <a:latin typeface="Tw Cen MT Condensed" panose="020B0606020104020203" pitchFamily="34" charset="-18"/>
              </a:rPr>
              <a:t>   </a:t>
            </a:r>
            <a:r>
              <a:rPr lang="sk-SK" sz="3000" smtClean="0">
                <a:solidFill>
                  <a:srgbClr val="730323"/>
                </a:solidFill>
              </a:rPr>
              <a:t>Pohlavný </a:t>
            </a:r>
            <a:r>
              <a:rPr lang="sk-SK" sz="3000" dirty="0" smtClean="0">
                <a:solidFill>
                  <a:srgbClr val="730323"/>
                </a:solidFill>
              </a:rPr>
              <a:t>život, prirodzené </a:t>
            </a:r>
            <a:r>
              <a:rPr lang="sk-SK" sz="3000" dirty="0">
                <a:solidFill>
                  <a:srgbClr val="730323"/>
                </a:solidFill>
              </a:rPr>
              <a:t>metódy plánovania rodičovstva, </a:t>
            </a:r>
            <a:r>
              <a:rPr lang="sk-SK" sz="3000" dirty="0" smtClean="0">
                <a:solidFill>
                  <a:srgbClr val="730323"/>
                </a:solidFill>
              </a:rPr>
              <a:t>antikoncepcia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sk-SK" sz="2000" smtClean="0">
                <a:solidFill>
                  <a:srgbClr val="002060"/>
                </a:solidFill>
              </a:rPr>
              <a:t> pohlavný </a:t>
            </a:r>
            <a:r>
              <a:rPr lang="sk-SK" sz="2000" dirty="0" smtClean="0">
                <a:solidFill>
                  <a:srgbClr val="002060"/>
                </a:solidFill>
              </a:rPr>
              <a:t>život ako dar, plodnosť muža a ženy, antikoncepcia, PPR, miesto pre Ježiša</a:t>
            </a:r>
            <a:endParaRPr lang="sk-SK" sz="20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sk-SK" sz="3600">
                <a:solidFill>
                  <a:srgbClr val="730323"/>
                </a:solidFill>
                <a:latin typeface="Tw Cen MT Condensed" panose="020B0606020104020203" pitchFamily="34" charset="-18"/>
              </a:rPr>
              <a:t/>
            </a:r>
            <a:br>
              <a:rPr lang="sk-SK" sz="3600">
                <a:solidFill>
                  <a:srgbClr val="730323"/>
                </a:solidFill>
                <a:latin typeface="Tw Cen MT Condensed" panose="020B0606020104020203" pitchFamily="34" charset="-18"/>
              </a:rPr>
            </a:br>
            <a:r>
              <a:rPr lang="sk-SK" sz="3600" smtClean="0">
                <a:solidFill>
                  <a:srgbClr val="730323"/>
                </a:solidFill>
                <a:latin typeface="Tw Cen MT Condensed" panose="020B0606020104020203" pitchFamily="34" charset="-18"/>
              </a:rPr>
              <a:t>    </a:t>
            </a:r>
            <a:r>
              <a:rPr lang="sk-SK" sz="3000" smtClean="0">
                <a:solidFill>
                  <a:srgbClr val="730323"/>
                </a:solidFill>
              </a:rPr>
              <a:t>Ľudský </a:t>
            </a:r>
            <a:r>
              <a:rPr lang="sk-SK" sz="3000" dirty="0">
                <a:solidFill>
                  <a:srgbClr val="730323"/>
                </a:solidFill>
              </a:rPr>
              <a:t>život a </a:t>
            </a:r>
            <a:r>
              <a:rPr lang="sk-SK" sz="3000" dirty="0" smtClean="0">
                <a:solidFill>
                  <a:srgbClr val="730323"/>
                </a:solidFill>
              </a:rPr>
              <a:t>potrat, AIDS</a:t>
            </a:r>
            <a:r>
              <a:rPr lang="sk-SK" sz="3000" dirty="0">
                <a:solidFill>
                  <a:srgbClr val="730323"/>
                </a:solidFill>
              </a:rPr>
              <a:t>, rizikový sex</a:t>
            </a:r>
            <a:r>
              <a:rPr lang="sk-SK" sz="3000" dirty="0" smtClean="0">
                <a:solidFill>
                  <a:srgbClr val="730323"/>
                </a:solidFill>
              </a:rPr>
              <a:t>,</a:t>
            </a:r>
            <a:r>
              <a:rPr lang="sk-SK" sz="3000" noProof="1" smtClean="0">
                <a:solidFill>
                  <a:srgbClr val="730323"/>
                </a:solidFill>
              </a:rPr>
              <a:t> sex.prenosné </a:t>
            </a:r>
            <a:r>
              <a:rPr lang="sk-SK" sz="3000" dirty="0" smtClean="0">
                <a:solidFill>
                  <a:srgbClr val="730323"/>
                </a:solidFill>
              </a:rPr>
              <a:t>ochorenia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sk-SK" sz="2000" smtClean="0">
                <a:solidFill>
                  <a:srgbClr val="002060"/>
                </a:solidFill>
              </a:rPr>
              <a:t>  začiatok </a:t>
            </a:r>
            <a:r>
              <a:rPr lang="sk-SK" sz="2000" dirty="0">
                <a:solidFill>
                  <a:srgbClr val="002060"/>
                </a:solidFill>
              </a:rPr>
              <a:t>ľudského života, prenatálny život dieťaťa, jeho vývoj, dôsledky </a:t>
            </a:r>
            <a:r>
              <a:rPr lang="sk-SK" sz="2000" dirty="0" smtClean="0">
                <a:solidFill>
                  <a:srgbClr val="002060"/>
                </a:solidFill>
              </a:rPr>
              <a:t>potratu, miesto pre Ježiša</a:t>
            </a:r>
            <a:endParaRPr lang="sk-SK" sz="2000" dirty="0">
              <a:solidFill>
                <a:srgbClr val="002060"/>
              </a:solidFill>
            </a:endParaRPr>
          </a:p>
        </p:txBody>
      </p:sp>
      <p:pic>
        <p:nvPicPr>
          <p:cNvPr id="4" name="Shape 84"/>
          <p:cNvPicPr preferRelativeResize="0"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300" y="4512111"/>
            <a:ext cx="3423731" cy="216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BlokTextu 4"/>
          <p:cNvSpPr txBox="1"/>
          <p:nvPr/>
        </p:nvSpPr>
        <p:spPr>
          <a:xfrm>
            <a:off x="1586627" y="4650937"/>
            <a:ext cx="1636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>
                <a:solidFill>
                  <a:srgbClr val="C00000"/>
                </a:solidFill>
              </a:rPr>
              <a:t>Pohlavný život </a:t>
            </a:r>
            <a:endParaRPr lang="sk-SK" b="1" dirty="0">
              <a:solidFill>
                <a:srgbClr val="C00000"/>
              </a:solidFill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1721293" y="6119867"/>
            <a:ext cx="2104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>
                <a:solidFill>
                  <a:srgbClr val="C00000"/>
                </a:solidFill>
              </a:rPr>
              <a:t>PPR a antikoncepcia</a:t>
            </a:r>
            <a:endParaRPr lang="sk-SK" b="1" dirty="0">
              <a:solidFill>
                <a:srgbClr val="C00000"/>
              </a:solidFill>
            </a:endParaRPr>
          </a:p>
        </p:txBody>
      </p:sp>
      <p:pic>
        <p:nvPicPr>
          <p:cNvPr id="10" name="Picture 5" descr="fondo%2Bbeige%2Bcorazon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373" y="4532151"/>
            <a:ext cx="3202215" cy="216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bdĺžnik 10"/>
          <p:cNvSpPr/>
          <p:nvPr/>
        </p:nvSpPr>
        <p:spPr>
          <a:xfrm>
            <a:off x="7720538" y="5781313"/>
            <a:ext cx="15113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800" b="1">
                <a:solidFill>
                  <a:srgbClr val="C00000"/>
                </a:solidFill>
                <a:latin typeface="Blackadder ITC" panose="04020505051007020D02" pitchFamily="82" charset="0"/>
              </a:rPr>
              <a:t>p o t r a t</a:t>
            </a:r>
            <a:endParaRPr lang="sk-SK" sz="2800" b="1" dirty="0">
              <a:solidFill>
                <a:srgbClr val="C00000"/>
              </a:solidFill>
              <a:latin typeface="Blackadder ITC" panose="04020505051007020D02" pitchFamily="82" charset="0"/>
            </a:endParaRPr>
          </a:p>
        </p:txBody>
      </p:sp>
      <p:sp>
        <p:nvSpPr>
          <p:cNvPr id="12" name="BlokTextu 11"/>
          <p:cNvSpPr txBox="1"/>
          <p:nvPr/>
        </p:nvSpPr>
        <p:spPr>
          <a:xfrm>
            <a:off x="7499729" y="5152367"/>
            <a:ext cx="15955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smtClean="0">
                <a:solidFill>
                  <a:srgbClr val="FFC000"/>
                </a:solidFill>
                <a:latin typeface="+mj-lt"/>
              </a:rPr>
              <a:t>ľudský život</a:t>
            </a:r>
            <a:endParaRPr lang="sk-SK" sz="2400" b="1" dirty="0">
              <a:solidFill>
                <a:srgbClr val="FFC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6111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2462" y="275721"/>
            <a:ext cx="5400732" cy="890588"/>
          </a:xfrm>
        </p:spPr>
        <p:txBody>
          <a:bodyPr>
            <a:normAutofit fontScale="90000"/>
          </a:bodyPr>
          <a:lstStyle/>
          <a:p>
            <a:r>
              <a:rPr lang="sk-SK" sz="5400" dirty="0">
                <a:latin typeface="Tw Cen MT Condensed" panose="020B0606020104020203" pitchFamily="34" charset="-18"/>
              </a:rPr>
              <a:t/>
            </a:r>
            <a:br>
              <a:rPr lang="sk-SK" sz="5400" dirty="0">
                <a:latin typeface="Tw Cen MT Condensed" panose="020B0606020104020203" pitchFamily="34" charset="-18"/>
              </a:rPr>
            </a:br>
            <a:r>
              <a:rPr lang="sk-SK" sz="5400" dirty="0" smtClean="0">
                <a:latin typeface="Tw Cen MT Condensed" panose="020B0606020104020203" pitchFamily="34" charset="-18"/>
              </a:rPr>
              <a:t>  </a:t>
            </a:r>
            <a:r>
              <a:rPr lang="sk-SK" sz="6000" b="1" dirty="0" smtClean="0">
                <a:solidFill>
                  <a:srgbClr val="002060"/>
                </a:solidFill>
                <a:latin typeface="+mn-lt"/>
              </a:rPr>
              <a:t>Prvý ročník SŠ</a:t>
            </a:r>
            <a:endParaRPr lang="sk-SK" sz="60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48409" y="1661354"/>
            <a:ext cx="11039764" cy="27178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sk-SK" sz="4600" smtClean="0">
                <a:solidFill>
                  <a:srgbClr val="730323"/>
                </a:solidFill>
                <a:latin typeface="Tw Cen MT Condensed" panose="020B0606020104020203" pitchFamily="34" charset="-18"/>
              </a:rPr>
              <a:t>    </a:t>
            </a:r>
            <a:r>
              <a:rPr lang="sk-SK" sz="5100" smtClean="0">
                <a:solidFill>
                  <a:srgbClr val="730323"/>
                </a:solidFill>
              </a:rPr>
              <a:t>Sexualita</a:t>
            </a:r>
            <a:endParaRPr lang="sk-SK" sz="5100" dirty="0" smtClean="0">
              <a:solidFill>
                <a:srgbClr val="730323"/>
              </a:solidFill>
            </a:endParaRPr>
          </a:p>
          <a:p>
            <a:pPr>
              <a:buClr>
                <a:schemeClr val="accent5"/>
              </a:buClr>
              <a:buFont typeface="Wingdings" panose="05000000000000000000" pitchFamily="2" charset="2"/>
              <a:buChar char="v"/>
            </a:pPr>
            <a:r>
              <a:rPr lang="sk-SK" sz="3200" smtClean="0">
                <a:solidFill>
                  <a:srgbClr val="002060"/>
                </a:solidFill>
              </a:rPr>
              <a:t>  reč </a:t>
            </a:r>
            <a:r>
              <a:rPr lang="sk-SK" sz="3200" dirty="0" smtClean="0">
                <a:solidFill>
                  <a:srgbClr val="002060"/>
                </a:solidFill>
              </a:rPr>
              <a:t>tela – mužskosť a ženskosť, význam sexuality, zdržanlivosť, čistota a hanblivosť vo vzťahu, </a:t>
            </a:r>
            <a:r>
              <a:rPr lang="sk-SK" sz="3200" smtClean="0">
                <a:solidFill>
                  <a:srgbClr val="002060"/>
                </a:solidFill>
              </a:rPr>
              <a:t>vášeň </a:t>
            </a:r>
          </a:p>
          <a:p>
            <a:pPr marL="0" indent="0">
              <a:buClr>
                <a:schemeClr val="accent5"/>
              </a:buClr>
              <a:buNone/>
            </a:pPr>
            <a:r>
              <a:rPr lang="sk-SK" sz="3200" smtClean="0">
                <a:solidFill>
                  <a:srgbClr val="002060"/>
                </a:solidFill>
              </a:rPr>
              <a:t>                        a </a:t>
            </a:r>
            <a:r>
              <a:rPr lang="sk-SK" sz="3200" dirty="0" smtClean="0">
                <a:solidFill>
                  <a:srgbClr val="002060"/>
                </a:solidFill>
              </a:rPr>
              <a:t>žiadostivosť 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v"/>
            </a:pPr>
            <a:endParaRPr lang="sk-SK" sz="2100" dirty="0">
              <a:solidFill>
                <a:srgbClr val="000076"/>
              </a:solidFill>
            </a:endParaRPr>
          </a:p>
          <a:p>
            <a:pPr marL="0" indent="0">
              <a:buClr>
                <a:schemeClr val="accent1"/>
              </a:buClr>
              <a:buNone/>
            </a:pPr>
            <a:r>
              <a:rPr lang="sk-SK" sz="4600" smtClean="0">
                <a:solidFill>
                  <a:srgbClr val="730323"/>
                </a:solidFill>
                <a:latin typeface="Tw Cen MT Condensed" panose="020B0606020104020203" pitchFamily="34" charset="-18"/>
              </a:rPr>
              <a:t>    </a:t>
            </a:r>
            <a:r>
              <a:rPr lang="sk-SK" sz="5100" smtClean="0">
                <a:solidFill>
                  <a:srgbClr val="730323"/>
                </a:solidFill>
              </a:rPr>
              <a:t>Pozvanie </a:t>
            </a:r>
            <a:r>
              <a:rPr lang="sk-SK" sz="5100" dirty="0" smtClean="0">
                <a:solidFill>
                  <a:srgbClr val="730323"/>
                </a:solidFill>
              </a:rPr>
              <a:t>milovať</a:t>
            </a:r>
          </a:p>
          <a:p>
            <a:pPr>
              <a:buClr>
                <a:schemeClr val="accent5"/>
              </a:buClr>
              <a:buFont typeface="Wingdings" panose="05000000000000000000" pitchFamily="2" charset="2"/>
              <a:buChar char="v"/>
            </a:pPr>
            <a:r>
              <a:rPr lang="sk-SK" sz="3200" smtClean="0">
                <a:solidFill>
                  <a:srgbClr val="002060"/>
                </a:solidFill>
              </a:rPr>
              <a:t>  vývojové </a:t>
            </a:r>
            <a:r>
              <a:rPr lang="sk-SK" sz="3200" dirty="0" smtClean="0">
                <a:solidFill>
                  <a:srgbClr val="002060"/>
                </a:solidFill>
              </a:rPr>
              <a:t>etapy partnerského vzťahu – priateľstvo, zamilovanosť, láska, ich charakteristické črty</a:t>
            </a:r>
            <a:r>
              <a:rPr lang="sk-SK" sz="3200" smtClean="0">
                <a:solidFill>
                  <a:srgbClr val="002060"/>
                </a:solidFill>
              </a:rPr>
              <a:t>, </a:t>
            </a:r>
          </a:p>
          <a:p>
            <a:pPr marL="0" indent="0">
              <a:buClr>
                <a:schemeClr val="accent5"/>
              </a:buClr>
              <a:buNone/>
            </a:pPr>
            <a:r>
              <a:rPr lang="sk-SK" sz="3200">
                <a:solidFill>
                  <a:srgbClr val="002060"/>
                </a:solidFill>
              </a:rPr>
              <a:t> </a:t>
            </a:r>
            <a:r>
              <a:rPr lang="sk-SK" sz="3200" smtClean="0">
                <a:solidFill>
                  <a:srgbClr val="002060"/>
                </a:solidFill>
              </a:rPr>
              <a:t>                                                                          ich </a:t>
            </a:r>
            <a:r>
              <a:rPr lang="sk-SK" sz="3200" dirty="0" smtClean="0">
                <a:solidFill>
                  <a:srgbClr val="002060"/>
                </a:solidFill>
              </a:rPr>
              <a:t>krása a úskali</a:t>
            </a:r>
            <a:r>
              <a:rPr lang="sk-SK" sz="3200" dirty="0" smtClean="0">
                <a:solidFill>
                  <a:srgbClr val="000076"/>
                </a:solidFill>
              </a:rPr>
              <a:t>a</a:t>
            </a:r>
            <a:endParaRPr lang="sk-SK" sz="3200" dirty="0">
              <a:solidFill>
                <a:srgbClr val="000076"/>
              </a:solidFill>
            </a:endParaRPr>
          </a:p>
        </p:txBody>
      </p:sp>
      <p:pic>
        <p:nvPicPr>
          <p:cNvPr id="8" name="Picture 2" descr="http://www.siwallpaperhd.com/wp-content/uploads/2015/05/beautiful_love_background_wallpaper_hd_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827" y="4478656"/>
            <a:ext cx="4064232" cy="2287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BlokTextu 8"/>
          <p:cNvSpPr txBox="1"/>
          <p:nvPr/>
        </p:nvSpPr>
        <p:spPr>
          <a:xfrm>
            <a:off x="2407228" y="4556980"/>
            <a:ext cx="1811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>
                <a:solidFill>
                  <a:srgbClr val="730323"/>
                </a:solidFill>
              </a:rPr>
              <a:t>Pozvanie milovať</a:t>
            </a:r>
            <a:endParaRPr lang="sk-SK" b="1" dirty="0">
              <a:solidFill>
                <a:srgbClr val="730323"/>
              </a:solidFill>
            </a:endParaRPr>
          </a:p>
        </p:txBody>
      </p:sp>
      <p:pic>
        <p:nvPicPr>
          <p:cNvPr id="10" name="Picture 2" descr="https://d3ui957tjb5bqd.cloudfront.net/images/screenshots/products/56/562/562030/ug896itqcwozrurdc7tzi7i5vuwe5s0ctdi9agmqpopi6yhvgdchqzk1gab8t6a6-f.jpg?14366112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291" y="4471177"/>
            <a:ext cx="4094019" cy="229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Nadpis 1"/>
          <p:cNvSpPr txBox="1">
            <a:spLocks/>
          </p:cNvSpPr>
          <p:nvPr/>
        </p:nvSpPr>
        <p:spPr>
          <a:xfrm>
            <a:off x="7356765" y="4655126"/>
            <a:ext cx="1248207" cy="3896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dirty="0" smtClean="0">
                <a:solidFill>
                  <a:schemeClr val="accent2">
                    <a:lumMod val="75000"/>
                  </a:schemeClr>
                </a:solidFill>
              </a:rPr>
              <a:t>    </a:t>
            </a:r>
            <a:r>
              <a:rPr lang="sk-SK" sz="3000" b="1" dirty="0" smtClean="0">
                <a:solidFill>
                  <a:srgbClr val="730323"/>
                </a:solidFill>
              </a:rPr>
              <a:t>sexualita</a:t>
            </a:r>
            <a:endParaRPr lang="sk-SK" sz="3000" b="1" dirty="0">
              <a:solidFill>
                <a:srgbClr val="730323"/>
              </a:solidFill>
            </a:endParaRPr>
          </a:p>
        </p:txBody>
      </p:sp>
      <p:sp>
        <p:nvSpPr>
          <p:cNvPr id="12" name="Podnadpis 2"/>
          <p:cNvSpPr txBox="1">
            <a:spLocks/>
          </p:cNvSpPr>
          <p:nvPr/>
        </p:nvSpPr>
        <p:spPr>
          <a:xfrm>
            <a:off x="6375400" y="6390409"/>
            <a:ext cx="3291081" cy="467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k-SK" sz="1800" dirty="0" smtClean="0">
                <a:solidFill>
                  <a:srgbClr val="002060"/>
                </a:solidFill>
                <a:latin typeface="Franklin Gothic Medium Cond" panose="020B0606030402020204" pitchFamily="34" charset="0"/>
              </a:rPr>
              <a:t> ... </a:t>
            </a:r>
            <a:r>
              <a:rPr lang="sk-SK" sz="1800" b="1" dirty="0" smtClean="0">
                <a:solidFill>
                  <a:schemeClr val="accent1">
                    <a:lumMod val="50000"/>
                  </a:schemeClr>
                </a:solidFill>
                <a:latin typeface="Franklin Gothic Medium Cond" panose="020B0606030402020204" pitchFamily="34" charset="0"/>
              </a:rPr>
              <a:t>keď v ľudskej ruke držím Božiu</a:t>
            </a:r>
            <a:endParaRPr lang="sk-SK" sz="1800" b="1" dirty="0">
              <a:solidFill>
                <a:schemeClr val="accent1">
                  <a:lumMod val="50000"/>
                </a:schemeClr>
              </a:solidFill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09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35831" y="279461"/>
            <a:ext cx="5400732" cy="890588"/>
          </a:xfrm>
        </p:spPr>
        <p:txBody>
          <a:bodyPr>
            <a:normAutofit fontScale="90000"/>
          </a:bodyPr>
          <a:lstStyle/>
          <a:p>
            <a:r>
              <a:rPr lang="sk-SK" sz="5400" dirty="0">
                <a:latin typeface="Tw Cen MT Condensed" panose="020B0606020104020203" pitchFamily="34" charset="-18"/>
              </a:rPr>
              <a:t/>
            </a:r>
            <a:br>
              <a:rPr lang="sk-SK" sz="5400" dirty="0">
                <a:latin typeface="Tw Cen MT Condensed" panose="020B0606020104020203" pitchFamily="34" charset="-18"/>
              </a:rPr>
            </a:br>
            <a:r>
              <a:rPr lang="sk-SK" sz="5400" smtClean="0">
                <a:latin typeface="Tw Cen MT Condensed" panose="020B0606020104020203" pitchFamily="34" charset="-18"/>
              </a:rPr>
              <a:t>  </a:t>
            </a:r>
            <a:r>
              <a:rPr lang="sk-SK" sz="6000" b="1" smtClean="0">
                <a:solidFill>
                  <a:srgbClr val="002060"/>
                </a:solidFill>
                <a:latin typeface="+mn-lt"/>
              </a:rPr>
              <a:t>Druhý </a:t>
            </a:r>
            <a:r>
              <a:rPr lang="sk-SK" sz="6000" b="1" dirty="0" smtClean="0">
                <a:solidFill>
                  <a:srgbClr val="002060"/>
                </a:solidFill>
                <a:latin typeface="+mn-lt"/>
              </a:rPr>
              <a:t>ročník SŠ</a:t>
            </a:r>
            <a:endParaRPr lang="sk-SK" sz="60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48409" y="1661354"/>
            <a:ext cx="11039764" cy="271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4600" smtClean="0">
                <a:solidFill>
                  <a:srgbClr val="730323"/>
                </a:solidFill>
                <a:latin typeface="Tw Cen MT Condensed" panose="020B0606020104020203" pitchFamily="34" charset="-18"/>
              </a:rPr>
              <a:t>    </a:t>
            </a:r>
            <a:r>
              <a:rPr lang="sk-SK" sz="3200" smtClean="0">
                <a:solidFill>
                  <a:srgbClr val="730323"/>
                </a:solidFill>
              </a:rPr>
              <a:t>Plodnosť</a:t>
            </a:r>
            <a:endParaRPr lang="sk-SK" sz="3200" dirty="0" smtClean="0">
              <a:solidFill>
                <a:srgbClr val="730323"/>
              </a:solidFill>
            </a:endParaRPr>
          </a:p>
          <a:p>
            <a:pPr>
              <a:buClr>
                <a:schemeClr val="accent5"/>
              </a:buClr>
              <a:buFont typeface="Wingdings" panose="05000000000000000000" pitchFamily="2" charset="2"/>
              <a:buChar char="v"/>
            </a:pPr>
            <a:r>
              <a:rPr lang="sk-SK" sz="2000" smtClean="0">
                <a:solidFill>
                  <a:srgbClr val="002060"/>
                </a:solidFill>
              </a:rPr>
              <a:t>  </a:t>
            </a:r>
            <a:r>
              <a:rPr lang="sk-SK" sz="2000">
                <a:solidFill>
                  <a:srgbClr val="002060"/>
                </a:solidFill>
              </a:rPr>
              <a:t>povolanie k láske, muž a žena, PPR a antikoncepcia</a:t>
            </a:r>
            <a:endParaRPr lang="sk-SK" sz="2000" dirty="0">
              <a:solidFill>
                <a:srgbClr val="002060"/>
              </a:solidFill>
            </a:endParaRPr>
          </a:p>
          <a:p>
            <a:pPr marL="0" indent="0">
              <a:buClr>
                <a:schemeClr val="accent1"/>
              </a:buClr>
              <a:buNone/>
            </a:pPr>
            <a:r>
              <a:rPr lang="sk-SK" sz="4600" smtClean="0">
                <a:solidFill>
                  <a:srgbClr val="730323"/>
                </a:solidFill>
                <a:latin typeface="Tw Cen MT Condensed" panose="020B0606020104020203" pitchFamily="34" charset="-18"/>
              </a:rPr>
              <a:t>    </a:t>
            </a:r>
            <a:r>
              <a:rPr lang="sk-SK" sz="3200">
                <a:solidFill>
                  <a:srgbClr val="730323"/>
                </a:solidFill>
              </a:rPr>
              <a:t>P</a:t>
            </a:r>
            <a:r>
              <a:rPr lang="sk-SK" sz="3200" smtClean="0">
                <a:solidFill>
                  <a:srgbClr val="730323"/>
                </a:solidFill>
              </a:rPr>
              <a:t>otrat</a:t>
            </a:r>
            <a:endParaRPr lang="sk-SK" sz="3200" dirty="0" smtClean="0">
              <a:solidFill>
                <a:srgbClr val="730323"/>
              </a:solidFill>
            </a:endParaRPr>
          </a:p>
          <a:p>
            <a:pPr>
              <a:buClr>
                <a:schemeClr val="accent5"/>
              </a:buClr>
              <a:buFont typeface="Wingdings" panose="05000000000000000000" pitchFamily="2" charset="2"/>
              <a:buChar char="v"/>
            </a:pPr>
            <a:r>
              <a:rPr lang="sk-SK" sz="2000" smtClean="0">
                <a:solidFill>
                  <a:srgbClr val="002060"/>
                </a:solidFill>
              </a:rPr>
              <a:t>  </a:t>
            </a:r>
            <a:r>
              <a:rPr lang="sk-SK" sz="2000">
                <a:solidFill>
                  <a:srgbClr val="002060"/>
                </a:solidFill>
              </a:rPr>
              <a:t>realita potratu, prenatálny vývin, postabortívny syndróm, pomoc</a:t>
            </a:r>
            <a:endParaRPr lang="sk-SK" sz="2000" dirty="0">
              <a:solidFill>
                <a:srgbClr val="002060"/>
              </a:solidFill>
            </a:endParaRPr>
          </a:p>
        </p:txBody>
      </p:sp>
      <p:pic>
        <p:nvPicPr>
          <p:cNvPr id="10" name="Picture 2" descr="https://d3ui957tjb5bqd.cloudfront.net/images/screenshots/products/56/562/562030/ug896itqcwozrurdc7tzi7i5vuwe5s0ctdi9agmqpopi6yhvgdchqzk1gab8t6a6-f.jpg?14366112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291" y="4471177"/>
            <a:ext cx="4094019" cy="229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Nadpis 1"/>
          <p:cNvSpPr txBox="1">
            <a:spLocks/>
          </p:cNvSpPr>
          <p:nvPr/>
        </p:nvSpPr>
        <p:spPr>
          <a:xfrm>
            <a:off x="7356765" y="4655126"/>
            <a:ext cx="1248207" cy="3896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dirty="0" smtClean="0">
                <a:solidFill>
                  <a:schemeClr val="accent2">
                    <a:lumMod val="75000"/>
                  </a:schemeClr>
                </a:solidFill>
              </a:rPr>
              <a:t>    </a:t>
            </a:r>
            <a:r>
              <a:rPr lang="sk-SK" sz="3000" b="1" dirty="0" smtClean="0">
                <a:solidFill>
                  <a:srgbClr val="730323"/>
                </a:solidFill>
              </a:rPr>
              <a:t>sexualita</a:t>
            </a:r>
            <a:endParaRPr lang="sk-SK" sz="3000" b="1" dirty="0">
              <a:solidFill>
                <a:srgbClr val="730323"/>
              </a:solidFill>
            </a:endParaRPr>
          </a:p>
        </p:txBody>
      </p:sp>
      <p:sp>
        <p:nvSpPr>
          <p:cNvPr id="12" name="Podnadpis 2"/>
          <p:cNvSpPr txBox="1">
            <a:spLocks/>
          </p:cNvSpPr>
          <p:nvPr/>
        </p:nvSpPr>
        <p:spPr>
          <a:xfrm>
            <a:off x="6375400" y="6390409"/>
            <a:ext cx="3291081" cy="467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k-SK" sz="1800" dirty="0" smtClean="0">
                <a:solidFill>
                  <a:srgbClr val="002060"/>
                </a:solidFill>
                <a:latin typeface="Franklin Gothic Medium Cond" panose="020B0606030402020204" pitchFamily="34" charset="0"/>
              </a:rPr>
              <a:t> ... </a:t>
            </a:r>
            <a:r>
              <a:rPr lang="sk-SK" sz="1800" b="1" dirty="0" smtClean="0">
                <a:solidFill>
                  <a:schemeClr val="accent1">
                    <a:lumMod val="50000"/>
                  </a:schemeClr>
                </a:solidFill>
                <a:latin typeface="Franklin Gothic Medium Cond" panose="020B0606030402020204" pitchFamily="34" charset="0"/>
              </a:rPr>
              <a:t>keď v ľudskej ruke držím Božiu</a:t>
            </a:r>
            <a:endParaRPr lang="sk-SK" sz="1800" b="1" dirty="0">
              <a:solidFill>
                <a:schemeClr val="accent1">
                  <a:lumMod val="50000"/>
                </a:schemeClr>
              </a:solidFill>
              <a:latin typeface="Franklin Gothic Medium Cond" panose="020B0606030402020204" pitchFamily="34" charset="0"/>
            </a:endParaRPr>
          </a:p>
        </p:txBody>
      </p:sp>
      <p:pic>
        <p:nvPicPr>
          <p:cNvPr id="13" name="Picture 5" descr="shushijiajusheji_484606_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340" y="4471177"/>
            <a:ext cx="3975714" cy="229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Nadpis 1"/>
          <p:cNvSpPr txBox="1">
            <a:spLocks/>
          </p:cNvSpPr>
          <p:nvPr/>
        </p:nvSpPr>
        <p:spPr>
          <a:xfrm>
            <a:off x="2058989" y="5785193"/>
            <a:ext cx="1992312" cy="8390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000000"/>
              </a:buClr>
              <a:buFont typeface="Calibri" panose="020F0502020204030204" pitchFamily="34" charset="0"/>
              <a:buNone/>
            </a:pPr>
            <a:r>
              <a:rPr lang="sk-SK" altLang="sk-SK" sz="2800" smtClean="0">
                <a:solidFill>
                  <a:srgbClr val="C00000"/>
                </a:solidFill>
                <a:latin typeface="Constantia" panose="02030602050306030303" pitchFamily="18" charset="0"/>
                <a:cs typeface="Arial" panose="020B0604020202020204" pitchFamily="34" charset="0"/>
                <a:sym typeface="Calibri" panose="020F0502020204030204" pitchFamily="34" charset="0"/>
              </a:rPr>
              <a:t>plodnosť</a:t>
            </a:r>
          </a:p>
        </p:txBody>
      </p:sp>
    </p:spTree>
    <p:extLst>
      <p:ext uri="{BB962C8B-B14F-4D97-AF65-F5344CB8AC3E}">
        <p14:creationId xmlns:p14="http://schemas.microsoft.com/office/powerpoint/2010/main" val="334020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003300" y="2930525"/>
            <a:ext cx="10515600" cy="6889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k-SK" sz="4800" b="1" smtClean="0">
                <a:solidFill>
                  <a:srgbClr val="002060"/>
                </a:solidFill>
              </a:rPr>
              <a:t>„spoznali sme lásku, akú má Boh k nám“ </a:t>
            </a:r>
          </a:p>
          <a:p>
            <a:pPr marL="0" indent="0">
              <a:buNone/>
            </a:pPr>
            <a:r>
              <a:rPr lang="sk-SK" sz="4800">
                <a:solidFill>
                  <a:srgbClr val="002060"/>
                </a:solidFill>
              </a:rPr>
              <a:t>	</a:t>
            </a:r>
            <a:r>
              <a:rPr lang="sk-SK" sz="4800" smtClean="0">
                <a:solidFill>
                  <a:srgbClr val="002060"/>
                </a:solidFill>
              </a:rPr>
              <a:t>								     </a:t>
            </a:r>
            <a:r>
              <a:rPr lang="sk-SK" sz="2400" smtClean="0">
                <a:solidFill>
                  <a:srgbClr val="002060"/>
                </a:solidFill>
              </a:rPr>
              <a:t>AL 290</a:t>
            </a:r>
            <a:endParaRPr lang="sk-SK" sz="240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53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9396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BlokTextu 5"/>
          <p:cNvSpPr txBox="1">
            <a:spLocks noChangeArrowheads="1"/>
          </p:cNvSpPr>
          <p:nvPr/>
        </p:nvSpPr>
        <p:spPr bwMode="auto">
          <a:xfrm>
            <a:off x="3523331" y="876012"/>
            <a:ext cx="563487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k-SK" altLang="sk-SK" sz="7200" b="1" dirty="0" smtClean="0">
                <a:solidFill>
                  <a:srgbClr val="730323"/>
                </a:solidFill>
                <a:latin typeface="Niagara Engraved" panose="04020502070703030202" pitchFamily="82" charset="0"/>
              </a:rPr>
              <a:t>Ďakujem za pozornosť</a:t>
            </a:r>
            <a:endParaRPr lang="sk-SK" altLang="sk-SK" sz="7200" b="1" dirty="0">
              <a:solidFill>
                <a:srgbClr val="730323"/>
              </a:solidFill>
              <a:latin typeface="Niagara Engraved" panose="0402050207070303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21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smtClean="0">
                <a:solidFill>
                  <a:schemeClr val="accent1">
                    <a:lumMod val="50000"/>
                  </a:schemeClr>
                </a:solidFill>
              </a:rPr>
              <a:t>výchova k manželstvu a rodičovstvu</a:t>
            </a:r>
            <a:endParaRPr lang="sk-SK" b="1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Rovnoramenný trojuholník 3"/>
          <p:cNvSpPr/>
          <p:nvPr/>
        </p:nvSpPr>
        <p:spPr>
          <a:xfrm>
            <a:off x="3581400" y="2700932"/>
            <a:ext cx="4711700" cy="28448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BlokTextu 4"/>
          <p:cNvSpPr txBox="1"/>
          <p:nvPr/>
        </p:nvSpPr>
        <p:spPr>
          <a:xfrm>
            <a:off x="5140325" y="2054601"/>
            <a:ext cx="1593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b="1" smtClean="0">
                <a:solidFill>
                  <a:srgbClr val="000076"/>
                </a:solidFill>
              </a:rPr>
              <a:t>rodina</a:t>
            </a:r>
            <a:endParaRPr lang="sk-SK" sz="3600" b="1">
              <a:solidFill>
                <a:srgbClr val="000076"/>
              </a:solidFill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1854200" y="5361066"/>
            <a:ext cx="18542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smtClean="0">
                <a:solidFill>
                  <a:srgbClr val="000076"/>
                </a:solidFill>
              </a:rPr>
              <a:t>farnosť</a:t>
            </a:r>
            <a:endParaRPr lang="sk-SK" sz="3200" b="1">
              <a:solidFill>
                <a:srgbClr val="000076"/>
              </a:solidFill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8496300" y="5361065"/>
            <a:ext cx="10579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b="1" smtClean="0">
                <a:solidFill>
                  <a:srgbClr val="000076"/>
                </a:solidFill>
              </a:rPr>
              <a:t>škola</a:t>
            </a:r>
            <a:endParaRPr lang="sk-SK" sz="3200" b="1">
              <a:solidFill>
                <a:srgbClr val="0000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9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911225" y="1873250"/>
            <a:ext cx="10515600" cy="475615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sk-SK" sz="3900" b="1" i="1" noProof="1" smtClean="0">
                <a:solidFill>
                  <a:srgbClr val="002060"/>
                </a:solidFill>
              </a:rPr>
              <a:t>Farnosti, hnutia, školy môžu rozličnými spôsobmi </a:t>
            </a:r>
          </a:p>
          <a:p>
            <a:pPr marL="0" indent="0" algn="ctr">
              <a:buNone/>
            </a:pPr>
            <a:endParaRPr lang="sk-SK" sz="2200" b="1" i="1" noProof="1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sk-SK" sz="3900" b="1" i="1" noProof="1" smtClean="0">
                <a:solidFill>
                  <a:srgbClr val="002060"/>
                </a:solidFill>
              </a:rPr>
              <a:t>sprostredkovať  starostlivosť o rodiny a ich oživenie“</a:t>
            </a:r>
            <a:r>
              <a:rPr lang="sk-SK" sz="3200" b="1" i="1" noProof="1" smtClean="0">
                <a:solidFill>
                  <a:srgbClr val="002060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sk-SK" sz="2200" b="1" i="1" noProof="1" smtClean="0">
                <a:solidFill>
                  <a:srgbClr val="002060"/>
                </a:solidFill>
              </a:rPr>
              <a:t>                                                                                                                                                          AL228</a:t>
            </a:r>
            <a:endParaRPr lang="sk-SK" sz="2200" i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sz="3200" b="1" dirty="0" smtClean="0">
                <a:solidFill>
                  <a:srgbClr val="002060"/>
                </a:solidFill>
              </a:rPr>
              <a:t>      Základný </a:t>
            </a:r>
            <a:r>
              <a:rPr lang="sk-SK" sz="3200" b="1" dirty="0">
                <a:solidFill>
                  <a:srgbClr val="002060"/>
                </a:solidFill>
              </a:rPr>
              <a:t>rámec aktivít </a:t>
            </a:r>
            <a:r>
              <a:rPr lang="sk-SK" sz="3200" b="1" dirty="0" smtClean="0">
                <a:solidFill>
                  <a:srgbClr val="002060"/>
                </a:solidFill>
              </a:rPr>
              <a:t>tvoria:</a:t>
            </a:r>
          </a:p>
          <a:p>
            <a:pPr lvl="1"/>
            <a:r>
              <a:rPr lang="sk-SK" dirty="0" smtClean="0">
                <a:solidFill>
                  <a:srgbClr val="002060"/>
                </a:solidFill>
              </a:rPr>
              <a:t>potreby </a:t>
            </a:r>
            <a:r>
              <a:rPr lang="sk-SK" dirty="0">
                <a:solidFill>
                  <a:srgbClr val="002060"/>
                </a:solidFill>
              </a:rPr>
              <a:t>cieľovej </a:t>
            </a:r>
            <a:r>
              <a:rPr lang="sk-SK" dirty="0" smtClean="0">
                <a:solidFill>
                  <a:srgbClr val="002060"/>
                </a:solidFill>
              </a:rPr>
              <a:t>skupiny</a:t>
            </a:r>
          </a:p>
          <a:p>
            <a:pPr lvl="1"/>
            <a:r>
              <a:rPr lang="sk-SK" dirty="0" smtClean="0">
                <a:solidFill>
                  <a:srgbClr val="002060"/>
                </a:solidFill>
              </a:rPr>
              <a:t>učenie Cirkvi</a:t>
            </a:r>
          </a:p>
          <a:p>
            <a:pPr lvl="1"/>
            <a:r>
              <a:rPr lang="sk-SK" dirty="0" smtClean="0">
                <a:solidFill>
                  <a:srgbClr val="002060"/>
                </a:solidFill>
              </a:rPr>
              <a:t>usmernenia </a:t>
            </a:r>
            <a:r>
              <a:rPr lang="sk-SK" dirty="0">
                <a:solidFill>
                  <a:srgbClr val="002060"/>
                </a:solidFill>
              </a:rPr>
              <a:t>Pastoračného plánu Katolíckej Cirkvi na obdobie 2007 – </a:t>
            </a:r>
            <a:r>
              <a:rPr lang="sk-SK" dirty="0" smtClean="0">
                <a:solidFill>
                  <a:srgbClr val="002060"/>
                </a:solidFill>
              </a:rPr>
              <a:t>2013 </a:t>
            </a:r>
          </a:p>
          <a:p>
            <a:pPr lvl="1"/>
            <a:r>
              <a:rPr lang="sk-SK" dirty="0">
                <a:solidFill>
                  <a:srgbClr val="002060"/>
                </a:solidFill>
              </a:rPr>
              <a:t>u</a:t>
            </a:r>
            <a:r>
              <a:rPr lang="sk-SK" dirty="0" smtClean="0">
                <a:solidFill>
                  <a:srgbClr val="002060"/>
                </a:solidFill>
              </a:rPr>
              <a:t>čebné osnovy výchovy k manželstvu a rodičovstvu</a:t>
            </a:r>
          </a:p>
          <a:p>
            <a:pPr lvl="1"/>
            <a:r>
              <a:rPr lang="sk-SK" dirty="0" smtClean="0">
                <a:solidFill>
                  <a:srgbClr val="002060"/>
                </a:solidFill>
              </a:rPr>
              <a:t>duch </a:t>
            </a:r>
            <a:r>
              <a:rPr lang="sk-SK" dirty="0">
                <a:solidFill>
                  <a:srgbClr val="002060"/>
                </a:solidFill>
              </a:rPr>
              <a:t>novej evanjelizácie: nové metódy, nové formy, nový </a:t>
            </a:r>
            <a:r>
              <a:rPr lang="sk-SK" dirty="0" smtClean="0">
                <a:solidFill>
                  <a:srgbClr val="002060"/>
                </a:solidFill>
              </a:rPr>
              <a:t>zápal</a:t>
            </a:r>
            <a:endParaRPr lang="sk-SK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</p:txBody>
      </p:sp>
      <p:sp>
        <p:nvSpPr>
          <p:cNvPr id="4" name="BlokTextu 3"/>
          <p:cNvSpPr txBox="1"/>
          <p:nvPr/>
        </p:nvSpPr>
        <p:spPr>
          <a:xfrm>
            <a:off x="809624" y="542925"/>
            <a:ext cx="4524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 smtClean="0">
                <a:solidFill>
                  <a:srgbClr val="002060"/>
                </a:solidFill>
              </a:rPr>
              <a:t>Centrum pre rodinu – Pezinok, </a:t>
            </a:r>
            <a:r>
              <a:rPr lang="sk-SK" sz="2000" noProof="1" smtClean="0">
                <a:solidFill>
                  <a:srgbClr val="002060"/>
                </a:solidFill>
              </a:rPr>
              <a:t>o.z</a:t>
            </a:r>
            <a:r>
              <a:rPr lang="sk-SK" sz="2400" noProof="1" smtClean="0">
                <a:solidFill>
                  <a:srgbClr val="002060"/>
                </a:solidFill>
              </a:rPr>
              <a:t>.</a:t>
            </a:r>
            <a:endParaRPr lang="sk-SK" sz="2400" noProof="1">
              <a:solidFill>
                <a:srgbClr val="002060"/>
              </a:solidFill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5575299" y="573702"/>
            <a:ext cx="55544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dirty="0" smtClean="0">
                <a:solidFill>
                  <a:schemeClr val="tx2">
                    <a:lumMod val="50000"/>
                  </a:schemeClr>
                </a:solidFill>
              </a:rPr>
              <a:t>Diecézny katechetický úrad Bratislavskej arcidiecézy</a:t>
            </a:r>
            <a:endParaRPr lang="sk-SK" sz="20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95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2426" y="1593850"/>
            <a:ext cx="2481262" cy="1325563"/>
          </a:xfrm>
        </p:spPr>
        <p:txBody>
          <a:bodyPr>
            <a:noAutofit/>
          </a:bodyPr>
          <a:lstStyle/>
          <a:p>
            <a:pPr algn="ctr"/>
            <a:r>
              <a:rPr lang="sk-SK" sz="4000" dirty="0" smtClean="0">
                <a:solidFill>
                  <a:srgbClr val="002060"/>
                </a:solidFill>
                <a:latin typeface="Niagara Engraved" panose="04020502070703030202" pitchFamily="82" charset="0"/>
              </a:rPr>
              <a:t>Materské centrum</a:t>
            </a:r>
            <a:br>
              <a:rPr lang="sk-SK" sz="4000" dirty="0" smtClean="0">
                <a:solidFill>
                  <a:srgbClr val="002060"/>
                </a:solidFill>
                <a:latin typeface="Niagara Engraved" panose="04020502070703030202" pitchFamily="82" charset="0"/>
              </a:rPr>
            </a:br>
            <a:r>
              <a:rPr lang="sk-SK" sz="4000" dirty="0">
                <a:solidFill>
                  <a:srgbClr val="002060"/>
                </a:solidFill>
                <a:latin typeface="Niagara Engraved" panose="04020502070703030202" pitchFamily="82" charset="0"/>
              </a:rPr>
              <a:t/>
            </a:r>
            <a:br>
              <a:rPr lang="sk-SK" sz="4000" dirty="0">
                <a:solidFill>
                  <a:srgbClr val="002060"/>
                </a:solidFill>
                <a:latin typeface="Niagara Engraved" panose="04020502070703030202" pitchFamily="82" charset="0"/>
              </a:rPr>
            </a:br>
            <a:r>
              <a:rPr lang="sk-SK" sz="4000" dirty="0" smtClean="0">
                <a:solidFill>
                  <a:srgbClr val="002060"/>
                </a:solidFill>
                <a:latin typeface="Niagara Engraved" panose="04020502070703030202" pitchFamily="82" charset="0"/>
              </a:rPr>
              <a:t> </a:t>
            </a:r>
            <a:r>
              <a:rPr lang="sk-SK" sz="4000" noProof="1" smtClean="0">
                <a:solidFill>
                  <a:srgbClr val="002060"/>
                </a:solidFill>
                <a:latin typeface="Niagara Engraved" panose="04020502070703030202" pitchFamily="82" charset="0"/>
              </a:rPr>
              <a:t>MaMaTaTaJa</a:t>
            </a:r>
            <a:endParaRPr lang="sk-SK" sz="4000" noProof="1">
              <a:solidFill>
                <a:srgbClr val="002060"/>
              </a:solidFill>
              <a:latin typeface="Niagara Engraved" panose="04020502070703030202" pitchFamily="82" charset="0"/>
            </a:endParaRPr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837" y="132158"/>
            <a:ext cx="8720137" cy="6540103"/>
          </a:xfrm>
        </p:spPr>
      </p:pic>
    </p:spTree>
    <p:extLst>
      <p:ext uri="{BB962C8B-B14F-4D97-AF65-F5344CB8AC3E}">
        <p14:creationId xmlns:p14="http://schemas.microsoft.com/office/powerpoint/2010/main" val="363007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ýsledok vyhľadávania obrázkov pre dopyt sklad pomoc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578" y="428625"/>
            <a:ext cx="7608094" cy="608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BlokTextu 5"/>
          <p:cNvSpPr txBox="1"/>
          <p:nvPr/>
        </p:nvSpPr>
        <p:spPr>
          <a:xfrm>
            <a:off x="1000125" y="1343025"/>
            <a:ext cx="2425664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800" dirty="0" smtClean="0">
                <a:solidFill>
                  <a:srgbClr val="002060"/>
                </a:solidFill>
                <a:latin typeface="Niagara Engraved" panose="04020502070703030202" pitchFamily="82" charset="0"/>
              </a:rPr>
              <a:t>Sociálna pomoc</a:t>
            </a:r>
          </a:p>
          <a:p>
            <a:endParaRPr lang="sk-SK" sz="2000" dirty="0" smtClean="0">
              <a:solidFill>
                <a:srgbClr val="002060"/>
              </a:solidFill>
              <a:latin typeface="Niagara Engraved" panose="04020502070703030202" pitchFamily="82" charset="0"/>
            </a:endParaRPr>
          </a:p>
          <a:p>
            <a:r>
              <a:rPr lang="sk-SK" sz="4800" dirty="0" smtClean="0">
                <a:solidFill>
                  <a:srgbClr val="002060"/>
                </a:solidFill>
                <a:latin typeface="Niagara Engraved" panose="04020502070703030202" pitchFamily="82" charset="0"/>
              </a:rPr>
              <a:t> a poradenstvo</a:t>
            </a:r>
            <a:endParaRPr lang="sk-SK" sz="4800" dirty="0">
              <a:solidFill>
                <a:srgbClr val="002060"/>
              </a:solidFill>
              <a:latin typeface="Niagara Engraved" panose="0402050207070303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82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71" y="129257"/>
            <a:ext cx="10724623" cy="6644522"/>
          </a:xfrm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5529263" y="565149"/>
            <a:ext cx="623887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k-SK" sz="6000" noProof="1" smtClean="0">
                <a:solidFill>
                  <a:srgbClr val="002060"/>
                </a:solidFill>
                <a:latin typeface="Niagara Engraved" panose="04020502070703030202" pitchFamily="82" charset="0"/>
              </a:rPr>
              <a:t>Prorodinné </a:t>
            </a:r>
            <a:r>
              <a:rPr lang="sk-SK" sz="6000" dirty="0" smtClean="0">
                <a:solidFill>
                  <a:srgbClr val="002060"/>
                </a:solidFill>
                <a:latin typeface="Niagara Engraved" panose="04020502070703030202" pitchFamily="82" charset="0"/>
              </a:rPr>
              <a:t>aktivity</a:t>
            </a:r>
            <a:endParaRPr lang="sk-SK" sz="6000" dirty="0">
              <a:solidFill>
                <a:srgbClr val="002060"/>
              </a:solidFill>
              <a:latin typeface="Niagara Engraved" panose="0402050207070303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20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95425" y="1028700"/>
            <a:ext cx="10515600" cy="1325563"/>
          </a:xfrm>
        </p:spPr>
        <p:txBody>
          <a:bodyPr>
            <a:normAutofit/>
          </a:bodyPr>
          <a:lstStyle/>
          <a:p>
            <a:r>
              <a:rPr lang="sk-SK" b="1" dirty="0"/>
              <a:t> </a:t>
            </a:r>
            <a:r>
              <a:rPr lang="sk-SK" b="1" dirty="0" smtClean="0"/>
              <a:t>              </a:t>
            </a:r>
            <a:r>
              <a:rPr lang="sk-SK" sz="2200" b="1" dirty="0" smtClean="0">
                <a:solidFill>
                  <a:srgbClr val="002060"/>
                </a:solidFill>
              </a:rPr>
              <a:t>“</a:t>
            </a:r>
            <a:r>
              <a:rPr lang="sk-SK" sz="2200" b="1" dirty="0">
                <a:solidFill>
                  <a:srgbClr val="002060"/>
                </a:solidFill>
              </a:rPr>
              <a:t>sú  bohatstvom Cirkvi, ktoré Duch Svätý vzbudzuje na evanjelizáciu</a:t>
            </a:r>
            <a:r>
              <a:rPr lang="sk-SK" sz="2200" b="1" dirty="0" smtClean="0">
                <a:solidFill>
                  <a:srgbClr val="002060"/>
                </a:solidFill>
              </a:rPr>
              <a:t>”</a:t>
            </a:r>
            <a:r>
              <a:rPr lang="sk-SK" sz="2200" dirty="0">
                <a:solidFill>
                  <a:srgbClr val="002060"/>
                </a:solidFill>
              </a:rPr>
              <a:t> </a:t>
            </a:r>
            <a:br>
              <a:rPr lang="sk-SK" sz="2200" dirty="0">
                <a:solidFill>
                  <a:srgbClr val="002060"/>
                </a:solidFill>
              </a:rPr>
            </a:br>
            <a:r>
              <a:rPr lang="sk-SK" sz="2200" dirty="0">
                <a:solidFill>
                  <a:srgbClr val="002060"/>
                </a:solidFill>
              </a:rPr>
              <a:t>                                                    </a:t>
            </a:r>
            <a:r>
              <a:rPr lang="sk-SK" sz="2200">
                <a:solidFill>
                  <a:srgbClr val="002060"/>
                </a:solidFill>
              </a:rPr>
              <a:t> </a:t>
            </a:r>
            <a:r>
              <a:rPr lang="sk-SK" sz="2200" smtClean="0">
                <a:solidFill>
                  <a:srgbClr val="002060"/>
                </a:solidFill>
              </a:rPr>
              <a:t>                                                   </a:t>
            </a:r>
            <a:r>
              <a:rPr lang="sk-SK" sz="1600" smtClean="0">
                <a:solidFill>
                  <a:srgbClr val="002060"/>
                </a:solidFill>
              </a:rPr>
              <a:t>ex.František</a:t>
            </a:r>
            <a:r>
              <a:rPr lang="sk-SK" sz="2200" smtClean="0">
                <a:solidFill>
                  <a:srgbClr val="002060"/>
                </a:solidFill>
              </a:rPr>
              <a:t> </a:t>
            </a:r>
            <a:r>
              <a:rPr lang="sk-SK" sz="1600" noProof="1" smtClean="0">
                <a:solidFill>
                  <a:srgbClr val="002060"/>
                </a:solidFill>
              </a:rPr>
              <a:t>Evangelii</a:t>
            </a:r>
            <a:r>
              <a:rPr lang="sk-SK" sz="1600" smtClean="0">
                <a:solidFill>
                  <a:srgbClr val="002060"/>
                </a:solidFill>
              </a:rPr>
              <a:t> </a:t>
            </a:r>
            <a:r>
              <a:rPr lang="sk-SK" sz="1600" dirty="0">
                <a:solidFill>
                  <a:srgbClr val="002060"/>
                </a:solidFill>
              </a:rPr>
              <a:t>gaudium </a:t>
            </a:r>
            <a:r>
              <a:rPr lang="sk-SK" sz="1600" dirty="0" smtClean="0">
                <a:solidFill>
                  <a:srgbClr val="002060"/>
                </a:solidFill>
              </a:rPr>
              <a:t>29</a:t>
            </a:r>
            <a:endParaRPr lang="sk-SK" sz="1600" dirty="0">
              <a:solidFill>
                <a:srgbClr val="00206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38200" y="2211388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k-SK" sz="1900" i="1" dirty="0">
                <a:solidFill>
                  <a:srgbClr val="7030A0"/>
                </a:solidFill>
              </a:rPr>
              <a:t>“Malé základňové spoločenstvá budú semeniskom evanjelizácie,</a:t>
            </a:r>
            <a:endParaRPr lang="sk-SK" sz="1900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sk-SK" sz="1900" i="1" dirty="0" smtClean="0">
                <a:solidFill>
                  <a:srgbClr val="7030A0"/>
                </a:solidFill>
              </a:rPr>
              <a:t>                     Budú slúžiť </a:t>
            </a:r>
            <a:r>
              <a:rPr lang="sk-SK" sz="1900" i="1" dirty="0">
                <a:solidFill>
                  <a:srgbClr val="7030A0"/>
                </a:solidFill>
              </a:rPr>
              <a:t>väčším spoločenstvám, najmä jednotlivým miestnym </a:t>
            </a:r>
            <a:r>
              <a:rPr lang="sk-SK" sz="1900" i="1" dirty="0" smtClean="0">
                <a:solidFill>
                  <a:srgbClr val="7030A0"/>
                </a:solidFill>
              </a:rPr>
              <a:t>cirkvám.</a:t>
            </a:r>
            <a:endParaRPr lang="sk-SK" sz="1900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sk-SK" sz="1900" i="1" noProof="1" smtClean="0">
                <a:solidFill>
                  <a:srgbClr val="7030A0"/>
                </a:solidFill>
              </a:rPr>
              <a:t>                                                                                                              Budú nádejou všeobecnej Cirkvi.”</a:t>
            </a:r>
            <a:endParaRPr lang="sk-SK" sz="1900" noProof="1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sk-SK" sz="1600" noProof="1" smtClean="0">
                <a:solidFill>
                  <a:srgbClr val="7030A0"/>
                </a:solidFill>
              </a:rPr>
              <a:t>                                                                                                                                                                ex. Pavol VI. </a:t>
            </a:r>
            <a:r>
              <a:rPr lang="sk-SK" sz="1500" noProof="1" smtClean="0">
                <a:solidFill>
                  <a:srgbClr val="7030A0"/>
                </a:solidFill>
              </a:rPr>
              <a:t>Evangelii nuntiandi 58</a:t>
            </a:r>
          </a:p>
          <a:p>
            <a:pPr marL="0" indent="0">
              <a:buNone/>
            </a:pPr>
            <a:endParaRPr lang="sk-SK" sz="1600" noProof="1" smtClean="0"/>
          </a:p>
          <a:p>
            <a:pPr marL="0" indent="0">
              <a:buNone/>
            </a:pPr>
            <a:r>
              <a:rPr lang="sk-SK" sz="1900" i="1" noProof="1" smtClean="0">
                <a:solidFill>
                  <a:srgbClr val="000076"/>
                </a:solidFill>
              </a:rPr>
              <a:t>Srdcom každého rodinného spoločenstva má byť Božie Slovo.          </a:t>
            </a:r>
            <a:endParaRPr lang="sk-SK" sz="1900" noProof="1" smtClean="0">
              <a:solidFill>
                <a:srgbClr val="000076"/>
              </a:solidFill>
            </a:endParaRPr>
          </a:p>
          <a:p>
            <a:pPr marL="0" indent="0">
              <a:buNone/>
            </a:pPr>
            <a:r>
              <a:rPr lang="sk-SK" sz="1900" i="1" noProof="1" smtClean="0">
                <a:solidFill>
                  <a:srgbClr val="000076"/>
                </a:solidFill>
              </a:rPr>
              <a:t>                                              Lebo “Kristové slová obsahujú Božie tajomstvá, jeho úmysly</a:t>
            </a:r>
            <a:endParaRPr lang="sk-SK" sz="1900" noProof="1" smtClean="0">
              <a:solidFill>
                <a:srgbClr val="000076"/>
              </a:solidFill>
            </a:endParaRPr>
          </a:p>
          <a:p>
            <a:pPr marL="0" indent="0">
              <a:buNone/>
            </a:pPr>
            <a:r>
              <a:rPr lang="sk-SK" sz="1900" i="1" noProof="1" smtClean="0">
                <a:solidFill>
                  <a:srgbClr val="000076"/>
                </a:solidFill>
              </a:rPr>
              <a:t>                                                        a  prisľúbenia, a preto sú schopné premeniť srdce človeka a jeho osud.”</a:t>
            </a:r>
            <a:endParaRPr lang="sk-SK" sz="1900" noProof="1" smtClean="0">
              <a:solidFill>
                <a:srgbClr val="000076"/>
              </a:solidFill>
            </a:endParaRPr>
          </a:p>
          <a:p>
            <a:pPr marL="0" indent="0">
              <a:buNone/>
            </a:pPr>
            <a:r>
              <a:rPr lang="sk-SK" sz="1500" i="1" noProof="1" smtClean="0">
                <a:solidFill>
                  <a:srgbClr val="000076"/>
                </a:solidFill>
              </a:rPr>
              <a:t>                                                                                                                                                                              Porov. Evangelii nuntiandi, 11</a:t>
            </a:r>
          </a:p>
          <a:p>
            <a:pPr marL="0" indent="0">
              <a:buNone/>
            </a:pPr>
            <a:r>
              <a:rPr lang="sk-SK" sz="2400" b="1" noProof="1" smtClean="0">
                <a:solidFill>
                  <a:srgbClr val="002060"/>
                </a:solidFill>
              </a:rPr>
              <a:t>   Podstatnou črtou a ovocím: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k-SK" sz="2400" b="1" noProof="1" smtClean="0">
                <a:solidFill>
                  <a:srgbClr val="730323"/>
                </a:solidFill>
              </a:rPr>
              <a:t>katechizácia</a:t>
            </a:r>
            <a:r>
              <a:rPr lang="sk-SK" sz="1900" noProof="1" smtClean="0">
                <a:solidFill>
                  <a:srgbClr val="FF0000"/>
                </a:solidFill>
              </a:rPr>
              <a:t> </a:t>
            </a:r>
            <a:r>
              <a:rPr lang="sk-SK" sz="1900" noProof="1" smtClean="0"/>
              <a:t>= prilnutie ku Kristovi - vnútorná premena srdca a mysle jeho členov, blízkosť s Ježišom 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k-SK" sz="2400" b="1" noProof="1" smtClean="0">
                <a:solidFill>
                  <a:srgbClr val="730323"/>
                </a:solidFill>
              </a:rPr>
              <a:t>evanjelizácia</a:t>
            </a:r>
            <a:r>
              <a:rPr lang="sk-SK" sz="1900" noProof="1" smtClean="0">
                <a:solidFill>
                  <a:srgbClr val="FF0000"/>
                </a:solidFill>
              </a:rPr>
              <a:t> </a:t>
            </a:r>
            <a:r>
              <a:rPr lang="sk-SK" sz="1900" noProof="1" smtClean="0"/>
              <a:t>=  zvestovanie Božieho Kráľovstva, teda aby sa Ježiš stal pre ľudí naokolo príťažlivým </a:t>
            </a:r>
            <a:endParaRPr lang="sk-SK" sz="1500" dirty="0"/>
          </a:p>
          <a:p>
            <a:endParaRPr lang="sk-SK" dirty="0"/>
          </a:p>
        </p:txBody>
      </p:sp>
      <p:sp>
        <p:nvSpPr>
          <p:cNvPr id="4" name="BlokTextu 3"/>
          <p:cNvSpPr txBox="1"/>
          <p:nvPr/>
        </p:nvSpPr>
        <p:spPr>
          <a:xfrm>
            <a:off x="838200" y="393382"/>
            <a:ext cx="895826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000" b="1" dirty="0">
                <a:solidFill>
                  <a:srgbClr val="002060"/>
                </a:solidFill>
                <a:latin typeface="Tw Cen MT Condensed" panose="020B0606020104020203" pitchFamily="34" charset="-18"/>
              </a:rPr>
              <a:t>M</a:t>
            </a:r>
            <a:r>
              <a:rPr lang="sk-SK" sz="4000" b="1" smtClean="0">
                <a:solidFill>
                  <a:srgbClr val="002060"/>
                </a:solidFill>
                <a:latin typeface="Tw Cen MT Condensed" panose="020B0606020104020203" pitchFamily="34" charset="-18"/>
              </a:rPr>
              <a:t>alé </a:t>
            </a:r>
            <a:r>
              <a:rPr lang="sk-SK" sz="4000" b="1" dirty="0">
                <a:solidFill>
                  <a:srgbClr val="002060"/>
                </a:solidFill>
                <a:latin typeface="Tw Cen MT Condensed" panose="020B0606020104020203" pitchFamily="34" charset="-18"/>
              </a:rPr>
              <a:t>rodinné spoločenstvá</a:t>
            </a:r>
            <a:r>
              <a:rPr lang="sk-SK" b="1" dirty="0">
                <a:solidFill>
                  <a:srgbClr val="002060"/>
                </a:solidFill>
                <a:latin typeface="Tw Cen MT Condensed" panose="020B0606020104020203" pitchFamily="34" charset="-18"/>
              </a:rPr>
              <a:t/>
            </a:r>
            <a:br>
              <a:rPr lang="sk-SK" b="1" dirty="0">
                <a:solidFill>
                  <a:srgbClr val="002060"/>
                </a:solidFill>
                <a:latin typeface="Tw Cen MT Condensed" panose="020B0606020104020203" pitchFamily="34" charset="-18"/>
              </a:rPr>
            </a:br>
            <a:endParaRPr lang="sk-SK" b="1" dirty="0">
              <a:solidFill>
                <a:srgbClr val="002060"/>
              </a:solidFill>
              <a:latin typeface="Tw Cen MT Condensed" panose="020B060602010402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52842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849438"/>
            <a:ext cx="10515600" cy="1157287"/>
          </a:xfrm>
        </p:spPr>
        <p:txBody>
          <a:bodyPr>
            <a:normAutofit fontScale="90000"/>
          </a:bodyPr>
          <a:lstStyle/>
          <a:p>
            <a:r>
              <a:rPr lang="sk-SK" sz="3600" dirty="0" smtClean="0">
                <a:solidFill>
                  <a:srgbClr val="730323"/>
                </a:solidFill>
                <a:latin typeface="+mn-lt"/>
              </a:rPr>
              <a:t>Výchovné inštitúcie majú „zabezpečiť pozitívnu a rozvážnu sexuálnu výchovu pre deti a mládež primerané veku sledujúc pokrok psychológie, pedagogiky a  didaktiky".</a:t>
            </a:r>
            <a:r>
              <a:rPr lang="sk-SK" sz="3600" dirty="0">
                <a:latin typeface="+mn-lt"/>
              </a:rPr>
              <a:t> </a:t>
            </a:r>
            <a:r>
              <a:rPr lang="sk-SK" sz="2200" noProof="1" smtClean="0">
                <a:solidFill>
                  <a:srgbClr val="730323"/>
                </a:solidFill>
                <a:latin typeface="+mn-lt"/>
              </a:rPr>
              <a:t>Porov.</a:t>
            </a:r>
            <a:r>
              <a:rPr lang="sk-SK" sz="2200" dirty="0" smtClean="0">
                <a:solidFill>
                  <a:srgbClr val="730323"/>
                </a:solidFill>
                <a:latin typeface="+mn-lt"/>
              </a:rPr>
              <a:t> </a:t>
            </a:r>
            <a:r>
              <a:rPr lang="sk-SK" sz="2200" dirty="0">
                <a:solidFill>
                  <a:srgbClr val="730323"/>
                </a:solidFill>
                <a:latin typeface="+mn-lt"/>
              </a:rPr>
              <a:t>AL </a:t>
            </a:r>
            <a:r>
              <a:rPr lang="sk-SK" sz="2200" dirty="0" smtClean="0">
                <a:solidFill>
                  <a:srgbClr val="730323"/>
                </a:solidFill>
                <a:latin typeface="+mn-lt"/>
              </a:rPr>
              <a:t>280</a:t>
            </a:r>
            <a:r>
              <a:rPr lang="sk-SK" dirty="0" smtClean="0">
                <a:latin typeface="+mn-lt"/>
              </a:rPr>
              <a:t>		</a:t>
            </a:r>
            <a:r>
              <a:rPr lang="sk-SK" dirty="0" smtClean="0">
                <a:latin typeface="Tw Cen MT Condensed" panose="020B0606020104020203" pitchFamily="34" charset="-18"/>
              </a:rPr>
              <a:t>						</a:t>
            </a:r>
            <a:endParaRPr lang="sk-SK" sz="1600" dirty="0">
              <a:latin typeface="Tw Cen MT Condensed" panose="020B0606020104020203" pitchFamily="34" charset="-18"/>
            </a:endParaRPr>
          </a:p>
        </p:txBody>
      </p:sp>
      <p:sp>
        <p:nvSpPr>
          <p:cNvPr id="4" name="Zástupný symbol obsahu 3"/>
          <p:cNvSpPr>
            <a:spLocks noGrp="1"/>
          </p:cNvSpPr>
          <p:nvPr>
            <p:ph idx="1"/>
          </p:nvPr>
        </p:nvSpPr>
        <p:spPr>
          <a:xfrm>
            <a:off x="838200" y="3325813"/>
            <a:ext cx="10777538" cy="2325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sk-SK" sz="3200" dirty="0" smtClean="0">
                <a:solidFill>
                  <a:srgbClr val="002060"/>
                </a:solidFill>
              </a:rPr>
              <a:t>Vykonávanie lektorskej činnosti Výchovy k manželstvu a rodičovstvu, výchovy k láske, a sexuálnej výchovy CPR – Pezinok vykonáva v rámci preventívnych </a:t>
            </a:r>
            <a:r>
              <a:rPr lang="sk-SK" sz="3200" dirty="0">
                <a:solidFill>
                  <a:srgbClr val="002060"/>
                </a:solidFill>
              </a:rPr>
              <a:t>opatrení súvisiacich </a:t>
            </a:r>
            <a:r>
              <a:rPr lang="sk-SK" sz="3200" dirty="0" smtClean="0">
                <a:solidFill>
                  <a:srgbClr val="002060"/>
                </a:solidFill>
              </a:rPr>
              <a:t>s </a:t>
            </a:r>
            <a:r>
              <a:rPr lang="sk-SK" sz="3200" dirty="0">
                <a:solidFill>
                  <a:srgbClr val="002060"/>
                </a:solidFill>
              </a:rPr>
              <a:t>ochranou </a:t>
            </a:r>
            <a:r>
              <a:rPr lang="sk-SK" sz="3200" dirty="0" smtClean="0">
                <a:solidFill>
                  <a:srgbClr val="002060"/>
                </a:solidFill>
              </a:rPr>
              <a:t>detí a </a:t>
            </a:r>
            <a:r>
              <a:rPr lang="sk-SK" sz="3200" dirty="0">
                <a:solidFill>
                  <a:srgbClr val="002060"/>
                </a:solidFill>
              </a:rPr>
              <a:t>mládeže pred </a:t>
            </a:r>
            <a:r>
              <a:rPr lang="sk-SK" sz="3200" noProof="1" smtClean="0">
                <a:solidFill>
                  <a:srgbClr val="002060"/>
                </a:solidFill>
              </a:rPr>
              <a:t>sociálnopatologickými javmi </a:t>
            </a:r>
          </a:p>
          <a:p>
            <a:pPr marL="0" indent="0">
              <a:buNone/>
            </a:pPr>
            <a:r>
              <a:rPr lang="sk-SK" sz="2400" noProof="1" smtClean="0">
                <a:solidFill>
                  <a:srgbClr val="002060"/>
                </a:solidFill>
              </a:rPr>
              <a:t>(Zákon 305/2005 Z.z </a:t>
            </a:r>
            <a:r>
              <a:rPr lang="sk-SK" sz="2400" dirty="0" smtClean="0">
                <a:solidFill>
                  <a:srgbClr val="002060"/>
                </a:solidFill>
              </a:rPr>
              <a:t>o </a:t>
            </a:r>
            <a:r>
              <a:rPr lang="sk-SK" sz="2400" dirty="0">
                <a:solidFill>
                  <a:srgbClr val="002060"/>
                </a:solidFill>
              </a:rPr>
              <a:t>sociálnoprávnej ochrane detí a sociálnej kuratele</a:t>
            </a:r>
            <a:r>
              <a:rPr lang="sk-SK" sz="2400" dirty="0" smtClean="0">
                <a:solidFill>
                  <a:srgbClr val="002060"/>
                </a:solidFill>
              </a:rPr>
              <a:t>)</a:t>
            </a:r>
            <a:endParaRPr lang="sk-SK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69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Obrázo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BlokTextu 7"/>
          <p:cNvSpPr txBox="1"/>
          <p:nvPr/>
        </p:nvSpPr>
        <p:spPr>
          <a:xfrm>
            <a:off x="342901" y="1314450"/>
            <a:ext cx="4924426" cy="3732213"/>
          </a:xfrm>
          <a:prstGeom prst="rect">
            <a:avLst/>
          </a:prstGeom>
          <a:noFill/>
          <a:ln w="57150">
            <a:solidFill>
              <a:srgbClr val="990033"/>
            </a:solidFill>
            <a:prstDash val="sysDash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endParaRPr lang="sk-SK">
              <a:solidFill>
                <a:srgbClr val="000000"/>
              </a:solidFill>
            </a:endParaRPr>
          </a:p>
          <a:p>
            <a:pPr>
              <a:defRPr/>
            </a:pPr>
            <a:endParaRPr lang="sk-SK">
              <a:solidFill>
                <a:srgbClr val="000000"/>
              </a:solidFill>
            </a:endParaRPr>
          </a:p>
          <a:p>
            <a:pPr>
              <a:defRPr/>
            </a:pPr>
            <a:endParaRPr lang="sk-SK">
              <a:solidFill>
                <a:srgbClr val="000000"/>
              </a:solidFill>
            </a:endParaRPr>
          </a:p>
          <a:p>
            <a:pPr>
              <a:defRPr/>
            </a:pPr>
            <a:endParaRPr lang="sk-SK">
              <a:solidFill>
                <a:srgbClr val="000000"/>
              </a:solidFill>
            </a:endParaRPr>
          </a:p>
          <a:p>
            <a:pPr>
              <a:defRPr/>
            </a:pPr>
            <a:endParaRPr lang="sk-SK">
              <a:solidFill>
                <a:srgbClr val="000000"/>
              </a:solidFill>
            </a:endParaRPr>
          </a:p>
          <a:p>
            <a:pPr>
              <a:defRPr/>
            </a:pPr>
            <a:endParaRPr lang="sk-SK">
              <a:solidFill>
                <a:srgbClr val="000000"/>
              </a:solidFill>
            </a:endParaRPr>
          </a:p>
          <a:p>
            <a:pPr>
              <a:defRPr/>
            </a:pPr>
            <a:endParaRPr lang="sk-SK">
              <a:solidFill>
                <a:srgbClr val="000000"/>
              </a:solidFill>
            </a:endParaRPr>
          </a:p>
          <a:p>
            <a:pPr>
              <a:defRPr/>
            </a:pPr>
            <a:endParaRPr lang="sk-SK">
              <a:solidFill>
                <a:srgbClr val="000000"/>
              </a:solidFill>
            </a:endParaRPr>
          </a:p>
          <a:p>
            <a:pPr>
              <a:defRPr/>
            </a:pPr>
            <a:endParaRPr lang="sk-SK">
              <a:solidFill>
                <a:srgbClr val="000000"/>
              </a:solidFill>
            </a:endParaRPr>
          </a:p>
          <a:p>
            <a:pPr>
              <a:defRPr/>
            </a:pPr>
            <a:endParaRPr lang="sk-SK">
              <a:solidFill>
                <a:srgbClr val="000000"/>
              </a:solidFill>
            </a:endParaRPr>
          </a:p>
          <a:p>
            <a:pPr>
              <a:defRPr/>
            </a:pPr>
            <a:endParaRPr lang="sk-SK">
              <a:solidFill>
                <a:srgbClr val="000000"/>
              </a:solidFill>
            </a:endParaRPr>
          </a:p>
          <a:p>
            <a:pPr>
              <a:defRPr/>
            </a:pPr>
            <a:endParaRPr lang="sk-SK">
              <a:solidFill>
                <a:srgbClr val="000000"/>
              </a:solidFill>
            </a:endParaRPr>
          </a:p>
          <a:p>
            <a:pPr>
              <a:defRPr/>
            </a:pPr>
            <a:endParaRPr lang="sk-SK" dirty="0">
              <a:solidFill>
                <a:srgbClr val="000000"/>
              </a:solidFill>
            </a:endParaRPr>
          </a:p>
        </p:txBody>
      </p:sp>
      <p:sp>
        <p:nvSpPr>
          <p:cNvPr id="2" name="BlokTextu 1"/>
          <p:cNvSpPr txBox="1"/>
          <p:nvPr/>
        </p:nvSpPr>
        <p:spPr>
          <a:xfrm>
            <a:off x="608014" y="1626284"/>
            <a:ext cx="4394200" cy="310854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endParaRPr lang="sk-SK" sz="2400" b="1" dirty="0">
              <a:solidFill>
                <a:srgbClr val="FFFFFF"/>
              </a:solidFill>
              <a:latin typeface="Goudy Old Style" panose="02020502050305020303" pitchFamily="18" charset="0"/>
              <a:ea typeface="GungsuhChe" panose="02030609000101010101" pitchFamily="49" charset="-127"/>
            </a:endParaRPr>
          </a:p>
          <a:p>
            <a:pPr algn="ctr">
              <a:defRPr/>
            </a:pPr>
            <a:r>
              <a:rPr lang="sk-SK" sz="2800" b="1" dirty="0">
                <a:solidFill>
                  <a:srgbClr val="FFFFFF"/>
                </a:solidFill>
                <a:latin typeface="Franklin Gothic Demi" panose="020B0703020102020204" pitchFamily="34" charset="0"/>
                <a:ea typeface="GungsuhChe" panose="02030609000101010101" pitchFamily="49" charset="-127"/>
              </a:rPr>
              <a:t>výchova k manželstvu </a:t>
            </a:r>
          </a:p>
          <a:p>
            <a:pPr algn="ctr">
              <a:defRPr/>
            </a:pPr>
            <a:r>
              <a:rPr lang="sk-SK" sz="2800" b="1" dirty="0">
                <a:solidFill>
                  <a:srgbClr val="FFFFFF"/>
                </a:solidFill>
                <a:latin typeface="Franklin Gothic Demi" panose="020B0703020102020204" pitchFamily="34" charset="0"/>
                <a:ea typeface="GungsuhChe" panose="02030609000101010101" pitchFamily="49" charset="-127"/>
              </a:rPr>
              <a:t>a rodičovstvu</a:t>
            </a:r>
          </a:p>
          <a:p>
            <a:pPr algn="ctr">
              <a:defRPr/>
            </a:pPr>
            <a:endParaRPr lang="sk-SK" dirty="0">
              <a:solidFill>
                <a:srgbClr val="FFFFFF"/>
              </a:solidFill>
              <a:latin typeface="GungsuhChe" panose="02030609000101010101" pitchFamily="49" charset="-127"/>
              <a:ea typeface="GungsuhChe" panose="02030609000101010101" pitchFamily="49" charset="-127"/>
            </a:endParaRPr>
          </a:p>
          <a:p>
            <a:pPr algn="ctr">
              <a:defRPr/>
            </a:pPr>
            <a:r>
              <a:rPr lang="sk-SK" sz="2800" b="1" dirty="0">
                <a:solidFill>
                  <a:srgbClr val="FFFFFF"/>
                </a:solidFill>
                <a:latin typeface="Franklin Gothic Demi" panose="020B0703020102020204" pitchFamily="34" charset="0"/>
                <a:ea typeface="GungsuhChe" panose="02030609000101010101" pitchFamily="49" charset="-127"/>
              </a:rPr>
              <a:t>výchova k láske</a:t>
            </a:r>
          </a:p>
          <a:p>
            <a:pPr algn="ctr">
              <a:defRPr/>
            </a:pPr>
            <a:endParaRPr lang="sk-SK" dirty="0">
              <a:solidFill>
                <a:srgbClr val="FFFFFF"/>
              </a:solidFill>
              <a:latin typeface="Franklin Gothic Demi" panose="020B0703020102020204" pitchFamily="34" charset="0"/>
              <a:ea typeface="GungsuhChe" panose="02030609000101010101" pitchFamily="49" charset="-127"/>
            </a:endParaRPr>
          </a:p>
          <a:p>
            <a:pPr algn="ctr">
              <a:defRPr/>
            </a:pPr>
            <a:r>
              <a:rPr lang="sk-SK" sz="2800" b="1" dirty="0">
                <a:solidFill>
                  <a:srgbClr val="FFFFFF"/>
                </a:solidFill>
                <a:latin typeface="Franklin Gothic Demi" panose="020B0703020102020204" pitchFamily="34" charset="0"/>
                <a:ea typeface="GungsuhChe" panose="02030609000101010101" pitchFamily="49" charset="-127"/>
              </a:rPr>
              <a:t>sexuálna výchova</a:t>
            </a:r>
          </a:p>
          <a:p>
            <a:pPr algn="ctr">
              <a:defRPr/>
            </a:pPr>
            <a:endParaRPr lang="sk-SK" sz="2400" b="1" dirty="0">
              <a:solidFill>
                <a:srgbClr val="FFFFFF"/>
              </a:solidFill>
              <a:latin typeface="Goudy Old Style" panose="02020502050305020303" pitchFamily="18" charset="0"/>
              <a:ea typeface="GungsuhChe" panose="02030609000101010101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3363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743</TotalTime>
  <Words>440</Words>
  <Application>Microsoft Office PowerPoint</Application>
  <PresentationFormat>Širokouhlá</PresentationFormat>
  <Paragraphs>126</Paragraphs>
  <Slides>16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17</vt:i4>
      </vt:variant>
      <vt:variant>
        <vt:lpstr>Motív</vt:lpstr>
      </vt:variant>
      <vt:variant>
        <vt:i4>2</vt:i4>
      </vt:variant>
      <vt:variant>
        <vt:lpstr>Nadpisy snímok</vt:lpstr>
      </vt:variant>
      <vt:variant>
        <vt:i4>16</vt:i4>
      </vt:variant>
    </vt:vector>
  </HeadingPairs>
  <TitlesOfParts>
    <vt:vector size="35" baseType="lpstr">
      <vt:lpstr>Agency FB</vt:lpstr>
      <vt:lpstr>Amanda</vt:lpstr>
      <vt:lpstr>Arial</vt:lpstr>
      <vt:lpstr>Blackadder ITC</vt:lpstr>
      <vt:lpstr>Bodoni MT Poster Compressed</vt:lpstr>
      <vt:lpstr>Book Antiqua</vt:lpstr>
      <vt:lpstr>Calibri</vt:lpstr>
      <vt:lpstr>Calibri Light</vt:lpstr>
      <vt:lpstr>Constantia</vt:lpstr>
      <vt:lpstr>Estrangelo Edessa</vt:lpstr>
      <vt:lpstr>Franklin Gothic Demi</vt:lpstr>
      <vt:lpstr>Franklin Gothic Medium Cond</vt:lpstr>
      <vt:lpstr>Goudy Old Style</vt:lpstr>
      <vt:lpstr>GungsuhChe</vt:lpstr>
      <vt:lpstr>Niagara Engraved</vt:lpstr>
      <vt:lpstr>Tw Cen MT Condensed</vt:lpstr>
      <vt:lpstr>Wingdings</vt:lpstr>
      <vt:lpstr>Motív Office</vt:lpstr>
      <vt:lpstr>Default Design</vt:lpstr>
      <vt:lpstr>Prezentácia programu PowerPoint</vt:lpstr>
      <vt:lpstr>výchova k manželstvu a rodičovstvu</vt:lpstr>
      <vt:lpstr>Prezentácia programu PowerPoint</vt:lpstr>
      <vt:lpstr>Materské centrum   MaMaTaTaJa</vt:lpstr>
      <vt:lpstr>Prezentácia programu PowerPoint</vt:lpstr>
      <vt:lpstr>Prezentácia programu PowerPoint</vt:lpstr>
      <vt:lpstr>               “sú  bohatstvom Cirkvi, ktoré Duch Svätý vzbudzuje na evanjelizáciu”                                                                                                          ex.František Evangelii gaudium 29</vt:lpstr>
      <vt:lpstr>Výchovné inštitúcie majú „zabezpečiť pozitívnu a rozvážnu sexuálnu výchovu pre deti a mládež primerané veku sledujúc pokrok psychológie, pedagogiky a  didaktiky". Porov. AL 280        </vt:lpstr>
      <vt:lpstr>Prezentácia programu PowerPoint</vt:lpstr>
      <vt:lpstr>SIEDMY ROČNÍK</vt:lpstr>
      <vt:lpstr>ÔSMY ROČNÍK</vt:lpstr>
      <vt:lpstr>  DEVIATY ROČNÍK</vt:lpstr>
      <vt:lpstr>   Prvý ročník SŠ</vt:lpstr>
      <vt:lpstr>   Druhý ročník SŠ</vt:lpstr>
      <vt:lpstr>Prezentácia programu PowerPoint</vt:lpstr>
      <vt:lpstr>Prezentácia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Centrum pre rodinu – Pezinok, o.z. a Diecézny katechetický úrad Bratislavskej arcidiecézy</dc:title>
  <dc:creator>Martina</dc:creator>
  <cp:lastModifiedBy>Diecézny katechetický úrad</cp:lastModifiedBy>
  <cp:revision>76</cp:revision>
  <dcterms:created xsi:type="dcterms:W3CDTF">2016-08-24T21:38:28Z</dcterms:created>
  <dcterms:modified xsi:type="dcterms:W3CDTF">2016-11-09T13:48:25Z</dcterms:modified>
</cp:coreProperties>
</file>