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Lato" panose="020F0502020204030203" pitchFamily="34" charset="0"/>
      <p:regular r:id="rId29"/>
    </p:embeddedFont>
    <p:embeddedFont>
      <p:font typeface="Lato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svg"/><Relationship Id="rId7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sv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58522"/>
            <a:ext cx="9144000" cy="2663109"/>
          </a:xfrm>
          <a:custGeom>
            <a:avLst/>
            <a:gdLst/>
            <a:ahLst/>
            <a:cxnLst/>
            <a:rect l="l" t="t" r="r" b="b"/>
            <a:pathLst>
              <a:path w="9144000" h="2663109">
                <a:moveTo>
                  <a:pt x="0" y="0"/>
                </a:moveTo>
                <a:lnTo>
                  <a:pt x="9144000" y="0"/>
                </a:lnTo>
                <a:lnTo>
                  <a:pt x="9144000" y="2663108"/>
                </a:lnTo>
                <a:lnTo>
                  <a:pt x="0" y="2663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74" t="-215538" r="-133455" b="-155392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2152240"/>
            <a:ext cx="7410054" cy="220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043"/>
              </a:lnSpc>
              <a:spcBef>
                <a:spcPct val="0"/>
              </a:spcBef>
            </a:pPr>
            <a:r>
              <a:rPr lang="en-US" sz="12888">
                <a:solidFill>
                  <a:srgbClr val="61CCF1"/>
                </a:solidFill>
                <a:latin typeface="Lato"/>
                <a:ea typeface="Lato"/>
                <a:cs typeface="Lato"/>
                <a:sym typeface="Lato"/>
              </a:rPr>
              <a:t>Zaži Bibliu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93075" y="1028700"/>
            <a:ext cx="8295066" cy="8480086"/>
          </a:xfrm>
          <a:custGeom>
            <a:avLst/>
            <a:gdLst/>
            <a:ahLst/>
            <a:cxnLst/>
            <a:rect l="l" t="t" r="r" b="b"/>
            <a:pathLst>
              <a:path w="8295066" h="8480086">
                <a:moveTo>
                  <a:pt x="0" y="0"/>
                </a:moveTo>
                <a:lnTo>
                  <a:pt x="8295065" y="0"/>
                </a:lnTo>
                <a:lnTo>
                  <a:pt x="8295065" y="8480086"/>
                </a:lnTo>
                <a:lnTo>
                  <a:pt x="0" y="848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18399019" cy="918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3- až 5-členné tímy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kvízy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83394">
            <a:off x="13257222" y="-175686"/>
            <a:ext cx="9039954" cy="7751760"/>
          </a:xfrm>
          <a:custGeom>
            <a:avLst/>
            <a:gdLst/>
            <a:ahLst/>
            <a:cxnLst/>
            <a:rect l="l" t="t" r="r" b="b"/>
            <a:pathLst>
              <a:path w="9039954" h="7751760">
                <a:moveTo>
                  <a:pt x="0" y="0"/>
                </a:moveTo>
                <a:lnTo>
                  <a:pt x="9039954" y="0"/>
                </a:lnTo>
                <a:lnTo>
                  <a:pt x="9039954" y="7751760"/>
                </a:lnTo>
                <a:lnTo>
                  <a:pt x="0" y="7751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 rot="-6083394">
            <a:off x="7916635" y="5900022"/>
            <a:ext cx="5179009" cy="4441000"/>
          </a:xfrm>
          <a:custGeom>
            <a:avLst/>
            <a:gdLst/>
            <a:ahLst/>
            <a:cxnLst/>
            <a:rect l="l" t="t" r="r" b="b"/>
            <a:pathLst>
              <a:path w="5179009" h="4441000">
                <a:moveTo>
                  <a:pt x="0" y="0"/>
                </a:moveTo>
                <a:lnTo>
                  <a:pt x="5179009" y="0"/>
                </a:lnTo>
                <a:lnTo>
                  <a:pt x="5179009" y="4441000"/>
                </a:lnTo>
                <a:lnTo>
                  <a:pt x="0" y="444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1028700" y="1706781"/>
            <a:ext cx="18399019" cy="1034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3- až 5-členné tímy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kvízy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tímové questy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28210" y="3653124"/>
            <a:ext cx="2966087" cy="3954783"/>
          </a:xfrm>
          <a:custGeom>
            <a:avLst/>
            <a:gdLst/>
            <a:ahLst/>
            <a:cxnLst/>
            <a:rect l="l" t="t" r="r" b="b"/>
            <a:pathLst>
              <a:path w="2966087" h="3954783">
                <a:moveTo>
                  <a:pt x="0" y="0"/>
                </a:moveTo>
                <a:lnTo>
                  <a:pt x="2966087" y="0"/>
                </a:lnTo>
                <a:lnTo>
                  <a:pt x="2966087" y="3954783"/>
                </a:lnTo>
                <a:lnTo>
                  <a:pt x="0" y="39547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12836324" y="1028700"/>
            <a:ext cx="3943653" cy="5248848"/>
          </a:xfrm>
          <a:custGeom>
            <a:avLst/>
            <a:gdLst/>
            <a:ahLst/>
            <a:cxnLst/>
            <a:rect l="l" t="t" r="r" b="b"/>
            <a:pathLst>
              <a:path w="3943653" h="5248848">
                <a:moveTo>
                  <a:pt x="0" y="0"/>
                </a:moveTo>
                <a:lnTo>
                  <a:pt x="3943653" y="0"/>
                </a:lnTo>
                <a:lnTo>
                  <a:pt x="3943653" y="5248848"/>
                </a:lnTo>
                <a:lnTo>
                  <a:pt x="0" y="5248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8399019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3- až 5-členné tímy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kvízy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tímové questy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body zbieraš pre seba aj pre tím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2594277" y="-702333"/>
            <a:ext cx="7956678" cy="6822851"/>
          </a:xfrm>
          <a:custGeom>
            <a:avLst/>
            <a:gdLst/>
            <a:ahLst/>
            <a:cxnLst/>
            <a:rect l="l" t="t" r="r" b="b"/>
            <a:pathLst>
              <a:path w="7956678" h="6822851">
                <a:moveTo>
                  <a:pt x="0" y="0"/>
                </a:moveTo>
                <a:lnTo>
                  <a:pt x="7956678" y="0"/>
                </a:lnTo>
                <a:lnTo>
                  <a:pt x="7956678" y="6822851"/>
                </a:lnTo>
                <a:lnTo>
                  <a:pt x="0" y="6822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18399019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3- až 5-členné tímy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kvízy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tímové questy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body zbieraš pre seba aj pre tím</a:t>
            </a:r>
          </a:p>
          <a:p>
            <a:pPr algn="just">
              <a:lnSpc>
                <a:spcPts val="9142"/>
              </a:lnSpc>
            </a:pPr>
            <a:r>
              <a:rPr lang="en-US" sz="653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–</a:t>
            </a: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653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finálová víkendovka pre najlepšie tímy</a:t>
            </a:r>
          </a:p>
          <a:p>
            <a:pPr algn="just">
              <a:lnSpc>
                <a:spcPts val="9142"/>
              </a:lnSpc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9142"/>
              </a:lnSpc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9142"/>
              </a:lnSpc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9142"/>
              </a:lnSpc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9142"/>
              </a:lnSpc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248775" y="1317763"/>
            <a:ext cx="7428616" cy="3825737"/>
          </a:xfrm>
          <a:custGeom>
            <a:avLst/>
            <a:gdLst/>
            <a:ahLst/>
            <a:cxnLst/>
            <a:rect l="l" t="t" r="r" b="b"/>
            <a:pathLst>
              <a:path w="7428616" h="3825737">
                <a:moveTo>
                  <a:pt x="0" y="0"/>
                </a:moveTo>
                <a:lnTo>
                  <a:pt x="7428616" y="0"/>
                </a:lnTo>
                <a:lnTo>
                  <a:pt x="7428616" y="3825737"/>
                </a:lnTo>
                <a:lnTo>
                  <a:pt x="0" y="38257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Freeform 6"/>
          <p:cNvSpPr/>
          <p:nvPr/>
        </p:nvSpPr>
        <p:spPr>
          <a:xfrm>
            <a:off x="14148206" y="4620864"/>
            <a:ext cx="3111094" cy="1815026"/>
          </a:xfrm>
          <a:custGeom>
            <a:avLst/>
            <a:gdLst/>
            <a:ahLst/>
            <a:cxnLst/>
            <a:rect l="l" t="t" r="r" b="b"/>
            <a:pathLst>
              <a:path w="3111094" h="1815026">
                <a:moveTo>
                  <a:pt x="0" y="0"/>
                </a:moveTo>
                <a:lnTo>
                  <a:pt x="3111094" y="0"/>
                </a:lnTo>
                <a:lnTo>
                  <a:pt x="3111094" y="1815027"/>
                </a:lnTo>
                <a:lnTo>
                  <a:pt x="0" y="1815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658" t="-23874"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608487" y="2781300"/>
            <a:ext cx="15071025" cy="178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Spoznaj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nových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kamošov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2046811" cy="1034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mladí z celého Slovenska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535127" y="3071946"/>
            <a:ext cx="9080768" cy="4734885"/>
          </a:xfrm>
          <a:custGeom>
            <a:avLst/>
            <a:gdLst/>
            <a:ahLst/>
            <a:cxnLst/>
            <a:rect l="l" t="t" r="r" b="b"/>
            <a:pathLst>
              <a:path w="9080768" h="4734885">
                <a:moveTo>
                  <a:pt x="0" y="0"/>
                </a:moveTo>
                <a:lnTo>
                  <a:pt x="9080768" y="0"/>
                </a:lnTo>
                <a:lnTo>
                  <a:pt x="9080768" y="4734885"/>
                </a:lnTo>
                <a:lnTo>
                  <a:pt x="0" y="4734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2046811" cy="1034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mladí z celého Slovenska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biblisti a biblistky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344959">
            <a:off x="11517578" y="932080"/>
            <a:ext cx="5438922" cy="6318450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17844" r="-17844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06781"/>
            <a:ext cx="12046811" cy="1034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mladí z celého Slovenska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biblisti a biblistky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saleziánska rodina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6167820"/>
            <a:ext cx="16230600" cy="2057625"/>
          </a:xfrm>
          <a:custGeom>
            <a:avLst/>
            <a:gdLst/>
            <a:ahLst/>
            <a:cxnLst/>
            <a:rect l="l" t="t" r="r" b="b"/>
            <a:pathLst>
              <a:path w="16230600" h="2057625">
                <a:moveTo>
                  <a:pt x="0" y="0"/>
                </a:moveTo>
                <a:lnTo>
                  <a:pt x="16230600" y="0"/>
                </a:lnTo>
                <a:lnTo>
                  <a:pt x="16230600" y="2057626"/>
                </a:lnTo>
                <a:lnTo>
                  <a:pt x="0" y="2057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65" t="-328813" r="-2453" b="-38934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15560103" y="2047726"/>
            <a:ext cx="2566069" cy="1282184"/>
          </a:xfrm>
          <a:custGeom>
            <a:avLst/>
            <a:gdLst/>
            <a:ahLst/>
            <a:cxnLst/>
            <a:rect l="l" t="t" r="r" b="b"/>
            <a:pathLst>
              <a:path w="2566069" h="1282184">
                <a:moveTo>
                  <a:pt x="0" y="0"/>
                </a:moveTo>
                <a:lnTo>
                  <a:pt x="2566069" y="0"/>
                </a:lnTo>
                <a:lnTo>
                  <a:pt x="2566069" y="1282184"/>
                </a:lnTo>
                <a:lnTo>
                  <a:pt x="0" y="1282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9658" t="-329841" r="-127887" b="-119011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Freeform 5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Freeform 6"/>
          <p:cNvSpPr/>
          <p:nvPr/>
        </p:nvSpPr>
        <p:spPr>
          <a:xfrm>
            <a:off x="15130714" y="783885"/>
            <a:ext cx="1468019" cy="1158226"/>
          </a:xfrm>
          <a:custGeom>
            <a:avLst/>
            <a:gdLst/>
            <a:ahLst/>
            <a:cxnLst/>
            <a:rect l="l" t="t" r="r" b="b"/>
            <a:pathLst>
              <a:path w="1468019" h="1158226">
                <a:moveTo>
                  <a:pt x="0" y="0"/>
                </a:moveTo>
                <a:lnTo>
                  <a:pt x="1468019" y="0"/>
                </a:lnTo>
                <a:lnTo>
                  <a:pt x="1468019" y="1158226"/>
                </a:lnTo>
                <a:lnTo>
                  <a:pt x="0" y="1158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278" t="-329841" r="-636552" b="-119011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16314297" y="3377535"/>
            <a:ext cx="1057680" cy="1282184"/>
          </a:xfrm>
          <a:custGeom>
            <a:avLst/>
            <a:gdLst/>
            <a:ahLst/>
            <a:cxnLst/>
            <a:rect l="l" t="t" r="r" b="b"/>
            <a:pathLst>
              <a:path w="1057680" h="1282184">
                <a:moveTo>
                  <a:pt x="0" y="0"/>
                </a:moveTo>
                <a:lnTo>
                  <a:pt x="1057680" y="0"/>
                </a:lnTo>
                <a:lnTo>
                  <a:pt x="1057680" y="1282184"/>
                </a:lnTo>
                <a:lnTo>
                  <a:pt x="0" y="1282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1892" t="-329841" r="-70958" b="-119011"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401090">
            <a:off x="11391897" y="918625"/>
            <a:ext cx="2752267" cy="5246370"/>
            <a:chOff x="0" y="0"/>
            <a:chExt cx="8624570" cy="16440150"/>
          </a:xfrm>
        </p:grpSpPr>
        <p:sp>
          <p:nvSpPr>
            <p:cNvPr id="9" name="Freeform 9"/>
            <p:cNvSpPr/>
            <p:nvPr/>
          </p:nvSpPr>
          <p:spPr>
            <a:xfrm>
              <a:off x="410210" y="1076960"/>
              <a:ext cx="7753350" cy="4361180"/>
            </a:xfrm>
            <a:custGeom>
              <a:avLst/>
              <a:gdLst/>
              <a:ahLst/>
              <a:cxnLst/>
              <a:rect l="l" t="t" r="r" b="b"/>
              <a:pathLst>
                <a:path w="7753350" h="4361180">
                  <a:moveTo>
                    <a:pt x="0" y="0"/>
                  </a:moveTo>
                  <a:lnTo>
                    <a:pt x="7753350" y="0"/>
                  </a:lnTo>
                  <a:lnTo>
                    <a:pt x="7753350" y="4361180"/>
                  </a:lnTo>
                  <a:lnTo>
                    <a:pt x="0" y="4361180"/>
                  </a:lnTo>
                  <a:close/>
                </a:path>
              </a:pathLst>
            </a:custGeom>
            <a:blipFill>
              <a:blip r:embed="rId6"/>
              <a:stretch>
                <a:fillRect t="-9245" b="-9245"/>
              </a:stretch>
            </a:blipFill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636000" cy="16446500"/>
            </a:xfrm>
            <a:custGeom>
              <a:avLst/>
              <a:gdLst/>
              <a:ahLst/>
              <a:cxnLst/>
              <a:rect l="l" t="t" r="r" b="b"/>
              <a:pathLst>
                <a:path w="8636000" h="16446500">
                  <a:moveTo>
                    <a:pt x="0" y="0"/>
                  </a:moveTo>
                  <a:lnTo>
                    <a:pt x="8636000" y="0"/>
                  </a:lnTo>
                  <a:lnTo>
                    <a:pt x="8636000" y="16446500"/>
                  </a:lnTo>
                  <a:lnTo>
                    <a:pt x="0" y="164465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843137" y="783885"/>
            <a:ext cx="1161324" cy="1158226"/>
          </a:xfrm>
          <a:custGeom>
            <a:avLst/>
            <a:gdLst/>
            <a:ahLst/>
            <a:cxnLst/>
            <a:rect l="l" t="t" r="r" b="b"/>
            <a:pathLst>
              <a:path w="1161324" h="1158226">
                <a:moveTo>
                  <a:pt x="0" y="0"/>
                </a:moveTo>
                <a:lnTo>
                  <a:pt x="1161324" y="0"/>
                </a:lnTo>
                <a:lnTo>
                  <a:pt x="1161324" y="1158226"/>
                </a:lnTo>
                <a:lnTo>
                  <a:pt x="0" y="1158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5123" t="-329841" r="-588012" b="-119011"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2697429" y="2933700"/>
            <a:ext cx="12893142" cy="358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Vykroč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bližšie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sk-SK" sz="1053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Bohu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8399019" cy="918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vybuduj si návyk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44070" y="2271521"/>
            <a:ext cx="5169652" cy="2694681"/>
          </a:xfrm>
          <a:custGeom>
            <a:avLst/>
            <a:gdLst/>
            <a:ahLst/>
            <a:cxnLst/>
            <a:rect l="l" t="t" r="r" b="b"/>
            <a:pathLst>
              <a:path w="5169652" h="2694681">
                <a:moveTo>
                  <a:pt x="0" y="0"/>
                </a:moveTo>
                <a:lnTo>
                  <a:pt x="5169652" y="0"/>
                </a:lnTo>
                <a:lnTo>
                  <a:pt x="5169652" y="2694681"/>
                </a:lnTo>
                <a:lnTo>
                  <a:pt x="0" y="2694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Freeform 5"/>
          <p:cNvSpPr/>
          <p:nvPr/>
        </p:nvSpPr>
        <p:spPr>
          <a:xfrm rot="-793036">
            <a:off x="14061431" y="3901252"/>
            <a:ext cx="2778344" cy="2660265"/>
          </a:xfrm>
          <a:custGeom>
            <a:avLst/>
            <a:gdLst/>
            <a:ahLst/>
            <a:cxnLst/>
            <a:rect l="l" t="t" r="r" b="b"/>
            <a:pathLst>
              <a:path w="2778344" h="2660265">
                <a:moveTo>
                  <a:pt x="0" y="0"/>
                </a:moveTo>
                <a:lnTo>
                  <a:pt x="2778344" y="0"/>
                </a:lnTo>
                <a:lnTo>
                  <a:pt x="2778344" y="2660265"/>
                </a:lnTo>
                <a:lnTo>
                  <a:pt x="0" y="2660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7366407" y="3442009"/>
            <a:ext cx="3555185" cy="170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Číta</a:t>
            </a:r>
            <a:r>
              <a:rPr lang="sk-SK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8399019" cy="1149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vybuduj si návyk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spoznávaj Písmo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144000" y="1687731"/>
            <a:ext cx="8115300" cy="6258925"/>
          </a:xfrm>
          <a:custGeom>
            <a:avLst/>
            <a:gdLst/>
            <a:ahLst/>
            <a:cxnLst/>
            <a:rect l="l" t="t" r="r" b="b"/>
            <a:pathLst>
              <a:path w="8115300" h="6258925">
                <a:moveTo>
                  <a:pt x="0" y="0"/>
                </a:moveTo>
                <a:lnTo>
                  <a:pt x="8115300" y="0"/>
                </a:lnTo>
                <a:lnTo>
                  <a:pt x="8115300" y="6258925"/>
                </a:lnTo>
                <a:lnTo>
                  <a:pt x="0" y="6258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8399019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vybuduj si návyk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spoznávaj Písmo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pýtaj sa otázky teológov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246886" y="342132"/>
            <a:ext cx="9012414" cy="3698646"/>
          </a:xfrm>
          <a:custGeom>
            <a:avLst/>
            <a:gdLst/>
            <a:ahLst/>
            <a:cxnLst/>
            <a:rect l="l" t="t" r="r" b="b"/>
            <a:pathLst>
              <a:path w="9012414" h="3698646">
                <a:moveTo>
                  <a:pt x="0" y="0"/>
                </a:moveTo>
                <a:lnTo>
                  <a:pt x="9012414" y="0"/>
                </a:lnTo>
                <a:lnTo>
                  <a:pt x="9012414" y="3698647"/>
                </a:lnTo>
                <a:lnTo>
                  <a:pt x="0" y="36986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07" t="-41562" r="-10389" b="-30310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Freeform 5"/>
          <p:cNvSpPr/>
          <p:nvPr/>
        </p:nvSpPr>
        <p:spPr>
          <a:xfrm>
            <a:off x="11128204" y="4226932"/>
            <a:ext cx="5494541" cy="4024751"/>
          </a:xfrm>
          <a:custGeom>
            <a:avLst/>
            <a:gdLst/>
            <a:ahLst/>
            <a:cxnLst/>
            <a:rect l="l" t="t" r="r" b="b"/>
            <a:pathLst>
              <a:path w="5494541" h="4024751">
                <a:moveTo>
                  <a:pt x="0" y="0"/>
                </a:moveTo>
                <a:lnTo>
                  <a:pt x="5494541" y="0"/>
                </a:lnTo>
                <a:lnTo>
                  <a:pt x="5494541" y="4024751"/>
                </a:lnTo>
                <a:lnTo>
                  <a:pt x="0" y="4024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8399019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vybuduj si návyk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spoznávaj Písmo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pýtaj sa otázky teológov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nájdi si spoločenstvo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909241" y="1840131"/>
            <a:ext cx="4797034" cy="4587163"/>
          </a:xfrm>
          <a:custGeom>
            <a:avLst/>
            <a:gdLst/>
            <a:ahLst/>
            <a:cxnLst/>
            <a:rect l="l" t="t" r="r" b="b"/>
            <a:pathLst>
              <a:path w="4797034" h="4587163">
                <a:moveTo>
                  <a:pt x="0" y="0"/>
                </a:moveTo>
                <a:lnTo>
                  <a:pt x="4797034" y="0"/>
                </a:lnTo>
                <a:lnTo>
                  <a:pt x="4797034" y="4587164"/>
                </a:lnTo>
                <a:lnTo>
                  <a:pt x="0" y="4587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331606" y="3442009"/>
            <a:ext cx="11624788" cy="170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Ako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prihlásiť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028700" y="1706781"/>
            <a:ext cx="13279058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zostav 3- až 5-členný tím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(8. ročník ZŠ až 2. ročník SŠ)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nájdite si sprievodcu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(plnoletá nesúťažiaca osoba)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624907" y="2155868"/>
            <a:ext cx="11038186" cy="112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2"/>
              </a:lnSpc>
              <a:spcBef>
                <a:spcPct val="0"/>
              </a:spcBef>
            </a:pPr>
            <a:r>
              <a:rPr lang="en-US" sz="653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Sprievodca vyplní formulár na: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40023" y="3019221"/>
            <a:ext cx="10807701" cy="180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www.bibliq.online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740857" y="5143500"/>
            <a:ext cx="2806286" cy="2806286"/>
            <a:chOff x="0" y="0"/>
            <a:chExt cx="3741715" cy="37417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41715" cy="3741715"/>
            </a:xfrm>
            <a:custGeom>
              <a:avLst/>
              <a:gdLst/>
              <a:ahLst/>
              <a:cxnLst/>
              <a:rect l="l" t="t" r="r" b="b"/>
              <a:pathLst>
                <a:path w="3741715" h="3741715">
                  <a:moveTo>
                    <a:pt x="0" y="0"/>
                  </a:moveTo>
                  <a:lnTo>
                    <a:pt x="3741715" y="0"/>
                  </a:lnTo>
                  <a:lnTo>
                    <a:pt x="3741715" y="3741715"/>
                  </a:lnTo>
                  <a:lnTo>
                    <a:pt x="0" y="3741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070" y="7873573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7"/>
                </a:lnTo>
                <a:lnTo>
                  <a:pt x="0" y="369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182392" y="3334562"/>
            <a:ext cx="11923216" cy="180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b="1">
                <a:solidFill>
                  <a:srgbClr val="05C0F3"/>
                </a:solidFill>
                <a:latin typeface="Lato Bold"/>
                <a:ea typeface="Lato Bold"/>
                <a:cs typeface="Lato Bold"/>
                <a:sym typeface="Lato Bold"/>
              </a:rPr>
              <a:t>TEŠÍME SA NA VÁS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03290" y="5010150"/>
            <a:ext cx="10881420" cy="112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2"/>
              </a:lnSpc>
              <a:spcBef>
                <a:spcPct val="0"/>
              </a:spcBef>
            </a:pPr>
            <a:r>
              <a:rPr lang="en-US" sz="6530" u="none" strike="noStrike">
                <a:solidFill>
                  <a:srgbClr val="05C0F3"/>
                </a:solidFill>
                <a:latin typeface="Lato"/>
                <a:ea typeface="Lato"/>
                <a:cs typeface="Lato"/>
                <a:sym typeface="Lato"/>
              </a:rPr>
              <a:t>prihlasovanie končí 6. 2.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73353" y="9494771"/>
            <a:ext cx="8994775" cy="39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*pripravilo oddelenie PR a sociálne siete Bibliq – Liga objaviteľov Slova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13077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7"/>
                </a:lnTo>
                <a:lnTo>
                  <a:pt x="0" y="369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4721771" y="4482313"/>
            <a:ext cx="2130916" cy="2130916"/>
            <a:chOff x="0" y="0"/>
            <a:chExt cx="2841222" cy="2841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1222" cy="2841222"/>
            </a:xfrm>
            <a:custGeom>
              <a:avLst/>
              <a:gdLst/>
              <a:ahLst/>
              <a:cxnLst/>
              <a:rect l="l" t="t" r="r" b="b"/>
              <a:pathLst>
                <a:path w="2841222" h="2841222">
                  <a:moveTo>
                    <a:pt x="0" y="0"/>
                  </a:moveTo>
                  <a:lnTo>
                    <a:pt x="2841222" y="0"/>
                  </a:lnTo>
                  <a:lnTo>
                    <a:pt x="2841222" y="2841222"/>
                  </a:lnTo>
                  <a:lnTo>
                    <a:pt x="0" y="2841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0458" y="1028700"/>
            <a:ext cx="2368842" cy="2368842"/>
          </a:xfrm>
          <a:custGeom>
            <a:avLst/>
            <a:gdLst/>
            <a:ahLst/>
            <a:cxnLst/>
            <a:rect l="l" t="t" r="r" b="b"/>
            <a:pathLst>
              <a:path w="2368842" h="2368842">
                <a:moveTo>
                  <a:pt x="0" y="0"/>
                </a:moveTo>
                <a:lnTo>
                  <a:pt x="2368842" y="0"/>
                </a:lnTo>
                <a:lnTo>
                  <a:pt x="2368842" y="2368842"/>
                </a:lnTo>
                <a:lnTo>
                  <a:pt x="0" y="2368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Freeform 6"/>
          <p:cNvSpPr/>
          <p:nvPr/>
        </p:nvSpPr>
        <p:spPr>
          <a:xfrm rot="607130">
            <a:off x="1918216" y="187322"/>
            <a:ext cx="2309310" cy="3871430"/>
          </a:xfrm>
          <a:custGeom>
            <a:avLst/>
            <a:gdLst/>
            <a:ahLst/>
            <a:cxnLst/>
            <a:rect l="l" t="t" r="r" b="b"/>
            <a:pathLst>
              <a:path w="2309310" h="3871430">
                <a:moveTo>
                  <a:pt x="0" y="0"/>
                </a:moveTo>
                <a:lnTo>
                  <a:pt x="2309310" y="0"/>
                </a:lnTo>
                <a:lnTo>
                  <a:pt x="2309310" y="3871429"/>
                </a:lnTo>
                <a:lnTo>
                  <a:pt x="0" y="38714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 rot="627621">
            <a:off x="-187676" y="1053735"/>
            <a:ext cx="3567530" cy="6028333"/>
          </a:xfrm>
          <a:custGeom>
            <a:avLst/>
            <a:gdLst/>
            <a:ahLst/>
            <a:cxnLst/>
            <a:rect l="l" t="t" r="r" b="b"/>
            <a:pathLst>
              <a:path w="3567530" h="6028333">
                <a:moveTo>
                  <a:pt x="0" y="0"/>
                </a:moveTo>
                <a:lnTo>
                  <a:pt x="3567530" y="0"/>
                </a:lnTo>
                <a:lnTo>
                  <a:pt x="3567530" y="6028333"/>
                </a:lnTo>
                <a:lnTo>
                  <a:pt x="0" y="60283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/>
          <p:cNvSpPr/>
          <p:nvPr/>
        </p:nvSpPr>
        <p:spPr>
          <a:xfrm rot="638006">
            <a:off x="13020343" y="5198415"/>
            <a:ext cx="3186398" cy="5350316"/>
          </a:xfrm>
          <a:custGeom>
            <a:avLst/>
            <a:gdLst/>
            <a:ahLst/>
            <a:cxnLst/>
            <a:rect l="l" t="t" r="r" b="b"/>
            <a:pathLst>
              <a:path w="3186398" h="5350316">
                <a:moveTo>
                  <a:pt x="0" y="0"/>
                </a:moveTo>
                <a:lnTo>
                  <a:pt x="3186398" y="0"/>
                </a:lnTo>
                <a:lnTo>
                  <a:pt x="3186398" y="5350316"/>
                </a:lnTo>
                <a:lnTo>
                  <a:pt x="0" y="5350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9" name="Freeform 9"/>
          <p:cNvSpPr/>
          <p:nvPr/>
        </p:nvSpPr>
        <p:spPr>
          <a:xfrm rot="603499">
            <a:off x="15761738" y="5299715"/>
            <a:ext cx="2441294" cy="4112223"/>
          </a:xfrm>
          <a:custGeom>
            <a:avLst/>
            <a:gdLst/>
            <a:ahLst/>
            <a:cxnLst/>
            <a:rect l="l" t="t" r="r" b="b"/>
            <a:pathLst>
              <a:path w="2441294" h="4112223">
                <a:moveTo>
                  <a:pt x="0" y="0"/>
                </a:moveTo>
                <a:lnTo>
                  <a:pt x="2441293" y="0"/>
                </a:lnTo>
                <a:lnTo>
                  <a:pt x="2441293" y="4112223"/>
                </a:lnTo>
                <a:lnTo>
                  <a:pt x="0" y="41122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TextBox 10"/>
          <p:cNvSpPr txBox="1"/>
          <p:nvPr/>
        </p:nvSpPr>
        <p:spPr>
          <a:xfrm>
            <a:off x="7384356" y="5011953"/>
            <a:ext cx="3716456" cy="91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7"/>
              </a:lnSpc>
            </a:pPr>
            <a:r>
              <a:rPr lang="en-US" sz="5383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bibliq.online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07496" y="3283242"/>
            <a:ext cx="8758734" cy="97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22"/>
              </a:lnSpc>
              <a:spcBef>
                <a:spcPct val="0"/>
              </a:spcBef>
            </a:pPr>
            <a:r>
              <a:rPr lang="en-US" sz="57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Sleduj nás aj na instagrame: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7679688" y="3689295"/>
            <a:ext cx="10608312" cy="8446869"/>
          </a:xfrm>
          <a:custGeom>
            <a:avLst/>
            <a:gdLst/>
            <a:ahLst/>
            <a:cxnLst/>
            <a:rect l="l" t="t" r="r" b="b"/>
            <a:pathLst>
              <a:path w="10608312" h="8446869">
                <a:moveTo>
                  <a:pt x="0" y="0"/>
                </a:moveTo>
                <a:lnTo>
                  <a:pt x="10608312" y="0"/>
                </a:lnTo>
                <a:lnTo>
                  <a:pt x="10608312" y="8446869"/>
                </a:lnTo>
                <a:lnTo>
                  <a:pt x="0" y="8446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8974493" cy="457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Kniha Exodus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8042009" y="1840131"/>
            <a:ext cx="8685371" cy="6315201"/>
          </a:xfrm>
          <a:custGeom>
            <a:avLst/>
            <a:gdLst/>
            <a:ahLst/>
            <a:cxnLst/>
            <a:rect l="l" t="t" r="r" b="b"/>
            <a:pathLst>
              <a:path w="8685371" h="6315201">
                <a:moveTo>
                  <a:pt x="0" y="0"/>
                </a:moveTo>
                <a:lnTo>
                  <a:pt x="8685372" y="0"/>
                </a:lnTo>
                <a:lnTo>
                  <a:pt x="8685372" y="6315201"/>
                </a:lnTo>
                <a:lnTo>
                  <a:pt x="0" y="6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557" t="-36997" r="-45099" b="-15912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8974493" cy="803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Kniha Exodus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denné lekcie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7486491" y="1840131"/>
            <a:ext cx="9772809" cy="5479049"/>
          </a:xfrm>
          <a:custGeom>
            <a:avLst/>
            <a:gdLst/>
            <a:ahLst/>
            <a:cxnLst/>
            <a:rect l="l" t="t" r="r" b="b"/>
            <a:pathLst>
              <a:path w="9772809" h="5479049">
                <a:moveTo>
                  <a:pt x="0" y="0"/>
                </a:moveTo>
                <a:lnTo>
                  <a:pt x="9772809" y="0"/>
                </a:lnTo>
                <a:lnTo>
                  <a:pt x="9772809" y="5479049"/>
                </a:lnTo>
                <a:lnTo>
                  <a:pt x="0" y="54790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234" t="-67865" r="-54694" b="-48778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8974493" cy="1149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Kniha Exodus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denné lekcie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mapy 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7036942" y="1554381"/>
            <a:ext cx="10709946" cy="5755796"/>
          </a:xfrm>
          <a:custGeom>
            <a:avLst/>
            <a:gdLst/>
            <a:ahLst/>
            <a:cxnLst/>
            <a:rect l="l" t="t" r="r" b="b"/>
            <a:pathLst>
              <a:path w="10709946" h="5755796">
                <a:moveTo>
                  <a:pt x="0" y="0"/>
                </a:moveTo>
                <a:lnTo>
                  <a:pt x="10709947" y="0"/>
                </a:lnTo>
                <a:lnTo>
                  <a:pt x="10709947" y="5755796"/>
                </a:lnTo>
                <a:lnTo>
                  <a:pt x="0" y="5755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629" t="-50898" r="-37688" b="-44112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8974493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Kniha Exodus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denné lekcie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mapy 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slovníček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7297957" y="1840131"/>
            <a:ext cx="10132757" cy="6104001"/>
          </a:xfrm>
          <a:custGeom>
            <a:avLst/>
            <a:gdLst/>
            <a:ahLst/>
            <a:cxnLst/>
            <a:rect l="l" t="t" r="r" b="b"/>
            <a:pathLst>
              <a:path w="10132757" h="6104001">
                <a:moveTo>
                  <a:pt x="0" y="0"/>
                </a:moveTo>
                <a:lnTo>
                  <a:pt x="10132757" y="0"/>
                </a:lnTo>
                <a:lnTo>
                  <a:pt x="10132757" y="6104002"/>
                </a:lnTo>
                <a:lnTo>
                  <a:pt x="0" y="6104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96" t="-24907" r="-27009" b="-10212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1028700" y="1706781"/>
            <a:ext cx="8974493" cy="1264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Kniha Exodus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denné lekcie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mapy 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slovníček</a:t>
            </a:r>
          </a:p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videopodcasty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7269750" y="3442009"/>
            <a:ext cx="3748499" cy="170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744"/>
              </a:lnSpc>
              <a:spcBef>
                <a:spcPct val="0"/>
              </a:spcBef>
            </a:pPr>
            <a:r>
              <a:rPr lang="en-US" sz="1053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Súťaž</a:t>
            </a:r>
            <a:r>
              <a:rPr lang="en-US" sz="1053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1072" y="3700194"/>
            <a:ext cx="5305996" cy="4549892"/>
          </a:xfrm>
          <a:custGeom>
            <a:avLst/>
            <a:gdLst/>
            <a:ahLst/>
            <a:cxnLst/>
            <a:rect l="l" t="t" r="r" b="b"/>
            <a:pathLst>
              <a:path w="5305996" h="4549892">
                <a:moveTo>
                  <a:pt x="0" y="0"/>
                </a:moveTo>
                <a:lnTo>
                  <a:pt x="5305996" y="0"/>
                </a:lnTo>
                <a:lnTo>
                  <a:pt x="5305996" y="4549892"/>
                </a:lnTo>
                <a:lnTo>
                  <a:pt x="0" y="454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 rot="-6083394">
            <a:off x="13257222" y="-175686"/>
            <a:ext cx="9039954" cy="7751760"/>
          </a:xfrm>
          <a:custGeom>
            <a:avLst/>
            <a:gdLst/>
            <a:ahLst/>
            <a:cxnLst/>
            <a:rect l="l" t="t" r="r" b="b"/>
            <a:pathLst>
              <a:path w="9039954" h="7751760">
                <a:moveTo>
                  <a:pt x="0" y="0"/>
                </a:moveTo>
                <a:lnTo>
                  <a:pt x="9039954" y="0"/>
                </a:lnTo>
                <a:lnTo>
                  <a:pt x="9039954" y="7751760"/>
                </a:lnTo>
                <a:lnTo>
                  <a:pt x="0" y="7751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0" y="8437836"/>
            <a:ext cx="19088140" cy="3698327"/>
          </a:xfrm>
          <a:custGeom>
            <a:avLst/>
            <a:gdLst/>
            <a:ahLst/>
            <a:cxnLst/>
            <a:rect l="l" t="t" r="r" b="b"/>
            <a:pathLst>
              <a:path w="19088140" h="3698327">
                <a:moveTo>
                  <a:pt x="0" y="0"/>
                </a:moveTo>
                <a:lnTo>
                  <a:pt x="19088140" y="0"/>
                </a:lnTo>
                <a:lnTo>
                  <a:pt x="19088140" y="3698328"/>
                </a:lnTo>
                <a:lnTo>
                  <a:pt x="0" y="3698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1028700" y="1936428"/>
            <a:ext cx="18399019" cy="918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42"/>
              </a:lnSpc>
            </a:pPr>
            <a:r>
              <a:rPr lang="en-US" sz="653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– 3- až 5-členné tímy</a:t>
            </a: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9142"/>
              </a:lnSpc>
              <a:spcBef>
                <a:spcPct val="0"/>
              </a:spcBef>
            </a:pPr>
            <a:endParaRPr lang="en-US" sz="653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reeform 6"/>
          <p:cNvSpPr/>
          <p:nvPr/>
        </p:nvSpPr>
        <p:spPr>
          <a:xfrm rot="412116">
            <a:off x="9129022" y="1451473"/>
            <a:ext cx="4348268" cy="6750577"/>
          </a:xfrm>
          <a:custGeom>
            <a:avLst/>
            <a:gdLst/>
            <a:ahLst/>
            <a:cxnLst/>
            <a:rect l="l" t="t" r="r" b="b"/>
            <a:pathLst>
              <a:path w="4348268" h="6750577">
                <a:moveTo>
                  <a:pt x="0" y="0"/>
                </a:moveTo>
                <a:lnTo>
                  <a:pt x="4348268" y="0"/>
                </a:lnTo>
                <a:lnTo>
                  <a:pt x="4348268" y="6750577"/>
                </a:lnTo>
                <a:lnTo>
                  <a:pt x="0" y="675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2451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 rot="-320480">
            <a:off x="13300612" y="939748"/>
            <a:ext cx="4227377" cy="4829067"/>
          </a:xfrm>
          <a:custGeom>
            <a:avLst/>
            <a:gdLst/>
            <a:ahLst/>
            <a:cxnLst/>
            <a:rect l="l" t="t" r="r" b="b"/>
            <a:pathLst>
              <a:path w="4227377" h="4829067">
                <a:moveTo>
                  <a:pt x="0" y="0"/>
                </a:moveTo>
                <a:lnTo>
                  <a:pt x="4227378" y="0"/>
                </a:lnTo>
                <a:lnTo>
                  <a:pt x="4227378" y="4829067"/>
                </a:lnTo>
                <a:lnTo>
                  <a:pt x="0" y="4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1639"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Vlastná</PresentationFormat>
  <Paragraphs>146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Lato Bold</vt:lpstr>
      <vt:lpstr>Arial</vt:lpstr>
      <vt:lpstr>Calibri</vt:lpstr>
      <vt:lpstr>Lato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Zaži Bibliu</dc:title>
  <cp:lastModifiedBy>Gréta Galajda</cp:lastModifiedBy>
  <cp:revision>2</cp:revision>
  <dcterms:created xsi:type="dcterms:W3CDTF">2006-08-16T00:00:00Z</dcterms:created>
  <dcterms:modified xsi:type="dcterms:W3CDTF">2025-01-02T16:12:16Z</dcterms:modified>
  <dc:identifier>DAGaICN69nY</dc:identifier>
</cp:coreProperties>
</file>