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68" r:id="rId3"/>
    <p:sldId id="258" r:id="rId4"/>
    <p:sldId id="261" r:id="rId5"/>
    <p:sldId id="262" r:id="rId6"/>
    <p:sldId id="274" r:id="rId7"/>
    <p:sldId id="29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6" r:id="rId16"/>
    <p:sldId id="284" r:id="rId17"/>
    <p:sldId id="283" r:id="rId18"/>
    <p:sldId id="269" r:id="rId19"/>
    <p:sldId id="293" r:id="rId20"/>
    <p:sldId id="270" r:id="rId21"/>
    <p:sldId id="271" r:id="rId22"/>
    <p:sldId id="272" r:id="rId23"/>
    <p:sldId id="273" r:id="rId24"/>
    <p:sldId id="327" r:id="rId25"/>
    <p:sldId id="266" r:id="rId26"/>
    <p:sldId id="305" r:id="rId27"/>
    <p:sldId id="306" r:id="rId28"/>
    <p:sldId id="307" r:id="rId29"/>
    <p:sldId id="309" r:id="rId30"/>
    <p:sldId id="304" r:id="rId31"/>
    <p:sldId id="314" r:id="rId32"/>
    <p:sldId id="316" r:id="rId33"/>
    <p:sldId id="318" r:id="rId34"/>
    <p:sldId id="319" r:id="rId35"/>
    <p:sldId id="312" r:id="rId36"/>
    <p:sldId id="311" r:id="rId37"/>
    <p:sldId id="321" r:id="rId38"/>
    <p:sldId id="322" r:id="rId39"/>
    <p:sldId id="323" r:id="rId40"/>
    <p:sldId id="325" r:id="rId41"/>
    <p:sldId id="290" r:id="rId42"/>
    <p:sldId id="326" r:id="rId43"/>
    <p:sldId id="288" r:id="rId44"/>
    <p:sldId id="289" r:id="rId45"/>
    <p:sldId id="294" r:id="rId46"/>
    <p:sldId id="295" r:id="rId47"/>
    <p:sldId id="296" r:id="rId48"/>
    <p:sldId id="298" r:id="rId49"/>
    <p:sldId id="299" r:id="rId50"/>
    <p:sldId id="300" r:id="rId51"/>
    <p:sldId id="301" r:id="rId52"/>
    <p:sldId id="302" r:id="rId53"/>
    <p:sldId id="260" r:id="rId5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2C7"/>
    <a:srgbClr val="FDCD00"/>
    <a:srgbClr val="FF8200"/>
    <a:srgbClr val="F0609F"/>
    <a:srgbClr val="F04E98"/>
    <a:srgbClr val="E03643"/>
    <a:srgbClr val="24B56F"/>
    <a:srgbClr val="8C4BAF"/>
    <a:srgbClr val="9DE7D7"/>
    <a:srgbClr val="2C4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90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8:03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21907 14690,'-21'0,"0"0,21 42,-21-42,21 21,0 0,0 1,0-1,0 0,0 0,0 0,0 0,0 1,0 20,21-21,-21 21,21 1,-21-22,21 0,-21 21,0 1,21 63,1-85,-1 21,-21 0,42 1,-42-22,42 42,1 43,-22-42,0-22,0 0,0-42,-21-21,-21 42,-42 64,-1 21,43-43,0 43,21-21,0-43,0 1,0-1,0-21,0 0,0 0,0 1,0-1,0 0,0 0,0 21,0 1,0-1,0-21,0 0,0 1,-21-22,21 21,-21-21,-1 0,1 0,0 0,0 0,21-21,-21-22,0 1,21 0,0-1,0 1,0 0,-22 20,22-20,0-64,0-21,0 85,0 21,0 0,0-1,0 1,0 0,0-64,0 22,0-22,0 22,0 20,0 22,0 0,0 0,0-21,0 20,0 1,0 0,0-21,-21-1,21 22,0 0,-21-21,21 21,0-22,0 1,0 21,0 0,0-1,0 1,0 0,0 0,0 0,0 0,21-1,-21 1,21 21,-21-21,22 21,-22 21,21 0,-21 22,21-1,0 0,-21 1,0-1,21 22,-21-22,21-21,-21 0,0 0,0 22,0-22,0 21,0-21,0 22,0 20,0-20,0-1,0 0,0-21,0 22,0-22,0 0,0 21,0-20,0-1,0 0,0 21,0-21,0 22,0-22,0 0,0 0,0 22,0-22,-42-42,21-22,-43-63,22 43,21 21,-21-1,42-20,-43 20,22 22,21-21,0 21,0-43,-21 43,21-42,0 20,0-20,-21 20,21 1,0 0,0 21,0-1,0 1,0 0,21 0,0 0,21 0,-20-22,20 1,0 21,-42 0,21 21,-21-22,22 1,-1 21,-21-21,21 21,-21-21,0 0,21 0,0 21,0 21,1 0,-1 0,-21 43,21-43,-21 0,21 21,-21-21,0 22,21-1,0 43,1 63,-1-21,0-42,0-22,-21 1,0 41,0 44,0-44,0-41,0-22,-42 64,42-85,0 0,-21-21,21 22,0-1,-22-21,22 21,-21 0,21 0,-21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1:17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23071 11367,'22'0,"41"0,22 0,-22 0,1 0,-1 0,-20 0,-1 21,0-21,-21 0,43 0,21-21,42-43,0 1,-22 20,1 1,-63 42,-22 0,21 0,-21 0,0 0,1 0,-1 0,42 21,-20-21,-1 21,-21-21,21 0,1 21,-22-21,0 0,0 0,0 22,1-22,-22 21,21-21,0 0,-21 21,0 0,0 0,-21-21,0 0,-1 0,1 0,0 0,0 0,-21 0,20 0,1 0,0 0,0 0,0 0,0 0,-1 0,1 0,0 21,-21-21,21 0,-1 0,1 0,0 0,0 22,0-22,0 0,21 21,-43-21,22 0,0 0,0 0,0 0,-1 0,1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5:54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17251 13272,'-22'0,"-20"0,21 0,0 0,-22 0,1 0,21 0,-21 0,20 0,1 0,0 0,0 0,0 0,0 0,-1 0,1 0,-21 0,0 0,20 0,1 0,-21 0,0 0,20 0,1 0,0 21,0 0,0-21,21 21,-43-21,43 21,-21 0,-21-21,42 22,-21-22,0 0,21 21,-22-21,1 21,21 0,-21-21,0 0,21 21,-21-21,21 21,0 1,0-1,0 0,0 0,0 0,0 0,0 1,0-1,0 0,21 0,0-21,0 42,0-20,-21-1,22 21,-1-21,0 22,0-43,-21 42,21-42,0 21,1-21,-1 0,0 21,0-21,43 0,-1 21,1-21,-43 0,21 22,-21-22,22 0,-22 0,0 0,0 0,0 0,0 0,22 0,-1 0,22 0,-1 0,1 0,-1 0,-21 0,1 0,-1 0,-21 0,43-22,-22 22,127-42,1 21,-22 0,-21 0,-64 21,1 0,-22-22,1 1,-22 21,21 0,0-21,22 21,-22 0,22 0,-1 0,22 0,-22 0,22 0,-64 0,22 0,-22 0,0 0,0 0,0 0,0 0,1 0,-1 0,21-21,22 21,-43 0,0-21,0 0,-21-1,21 22,-21-42,21 21,-21 0,22 0,-1 21,-21-22,0-20,0 21,21 21,-21-21,0 0,0-1,0 1,0-21,0 21,0 0,0-1,-21 22,0-21,-1 21,-41-21,42 21,-43 0,1 0,-1 0,43 0,0 0,-21 0,20 0,-20 0,21 0,0 0,-22 0,1 0,0 0,-1 0,1 0,0 0,21 0,-43 0,43 0,0 0,0 0,-1 0,1 0,-21 0,0 0,20 0,-20 0,-21 0,20 0,1 0,-22 0,43 0,0 0,0 0,0 0,0 21,-1-21,1 0,-21 0,0 0,-1 0,22 0,0 0,0 0,-43 0,22 0,21 0,0 0,-1 0,1 0,-21 0,21 0,0 0,-22 0,22 0,0 0,0 0,0 0,-1 0,1 0,0 0,0 0,0 0,0 0,-1 0,1 0,21-21,-21 21,0 0</inkml:trace>
  <inkml:trace contextRef="#ctx0" brushRef="#br0" timeOffset="7949.6345">17187 8255,'21'0,"0"0,1 0,-1 0,0 0,0 0,0 0,0 0,1 0,-22 21,21-21,0 0,0 0,0 0,0 0,22 0,-1 0,0 0,1 0,-22 0,21 0,-21 0,1 0,-1 0,0 0,0 0,21 0,1 0,41 0,-20 0,-22 0,1 0,-22 0,21 21,-21-21,22 0,-1 0,21 0,-20 0,20 0,22 0,0 0,-22 0,-42 0,22 0,-22 0,0 0,21 0,-21 0,1 0,-1 0,0 0,64 0,-22 0,1 0,-22 0,-21 0,0 0,0 0,1 0,-1 0,0 0,0 0,0 0,0 0,1 0,-1 0,21 0,-21 0,0 0,1 0,-1 0,21-21,-21 21,0 0,-21-21,22 21,-1 0,-21-21,21 21,0-21,-21 0,21-22,0 22,-21 0,22 21,-22-21,21 21,0 0,-21-21,21 21,-21-22,21 22,-21-42,0 0,0-22,0 1,0 20,0 1,0 21,-21 0,0 21,0-43,21 22,0 0,-21 21,-1-21,22 0,-21 21,21-21,-21 21,0-22,0 22,0-21,-1 21,1 0,0 0,-21 0,-1 0,1 0,0 0,-1 0,1 21,0-21,21 0,-1 22,-20-22,42 21,-21-21,0 0,0 0,-1 0,-20 0,0 0,-1 0,1 0,0 21,-1-21,22 0,0 0,0 0,-21 0,20 0,-20 0,0 0,-1 0,1 0,-21 0,-43 0,63 0,-20 0,42 0,-22 0,22 0,0 0,0 0,-21 0,20 0,-41 0,-1 21,1-21,21 0,20 0,1 0,-21 0,21 0,0 0,-1 0,1 21,0-21,-21 0,21 0,-22 21,22-21,0 0,-21 0,20 0,-20 0,0 0,-1 0,22 22,0-22,0 0,0 0,0 21,-1-21,1 0,0 0,0 21,0-21,0 0,-1 0,1 21,0-21,0 0,-21 21,20 0,1 1,-21 20,21-21,0-21,21 21,0 0,0 1,0-1,-22 0,22 0,0 0,0 0,0 1,22-22,-22 21,21-21,-21 21,0 0,21-21,0 21,0-21,-21 21,21-21,1 0,-1 22,0-22,-21 21,21-21,0 0,0 0,1 21,-1-21,0 0,21 0,22 0,42 0,-64 0,-21 0,0 0</inkml:trace>
  <inkml:trace contextRef="#ctx0" brushRef="#br0" timeOffset="14964.6492">22098 7768,'-64'0,"-20"0,-22 0,-21-21,42 21,22-21,-1 21,22 0,21 0,-1 0,1 0,0 0,0 0,0 0,0 0,-22 0,22 0,-21 0,-1 0,-41 0,41 0,-20 0,42 0,0 0,-22 0,22 0,-21 0,21 0,-1 0,1 0,0 0,-21 0,-1 0,1 0,0 0,-1 0,1 0,21 0,0 0,0 0,-1 0,1 0,0 0,0 0,0 0,21 21,-21-21,-1 21,1-21,0 0,0 0,-21 21,20-21,1 22,0-1,0 0,21 0,-21-21,21 21,0 0,0 1,0-1,0 0,0 0,0 0,0 0,0 1,0-1,0 0,0 0,0 0,0 0,0 22,0-22,0 0,0 0,0 0,21 22,0-22,0 0,0-21,1 21,-1 0,21 1,-42-1,21-21,0 0,1 21,-22 0,21-21,21 21,-21-21,-21 21,21-21,1 0,-1 0,0 0,42 22,-20-22,-1 0,0 0,-20 0,-1 0,0 21,0-21,0 0,0 0,1 0,-1 0,0 0,21 0,-21 0,1 0,41 0,-21 0,-20 0,20 0,0 0,-21 0,22 0,-22 0,0 0,0 0,43 0,-43 0,42 0,-20 0,-1 0,-21 0,0 0,1 0,-1 0,0 0,0-21,21-1,-20 22,-1 0,-21-21,21 21,0 0,0 0,0-21,1 21,-1 0,0-21,0 21,0 0,0-21,1 0,-1 21,-21-22,21 22,-21-21,0 0,21 0,-21-21,0 20,21 22,0-21,-21 0,22 21,-22-21,21 21,0 0,0-21,0 21,0 0,1 0,-22-21,21 21,-21-22,0 1,0 0,0 0,0 0,0 0,0-1,0 1,0 0,0 0,0 0,0 0,0-1,-21 1,-1 21,1 0,0-21,0 21,0-21,0 0,21 42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3:41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22944 9673,'22'0,"20"0,0 0,1 0,20 0,-42 0,0 21,22 1,-22-1,0-21,0 21,0-21,1 0,41 0,1 0,41 0,-41 0,-43 0,21 0,-20 0,-1 0,0 0,0 0,0 0,-21 21,21-21,1 0,-1 0,0 0,0 0,43 0,-22 0,-21 0,0 0,0 0,1 0,-1 0,0 0,0 0,0 0,0 0,-21 21,22-21,-1 0,0 0,21 0,1 0,-1 0,-21 0,21 0,-20 0,-1 0,0 0,0-21,0 21,0 0,1 0,-1-21,0 21,0 0,0 0,0 0,1 0,-1 0,0 0,0 0,0 0,0 0,1 0,-22-21,21 21,-42-21,-22-1,22 22,-21-21,-1 21,1 0,0 0,21 0,-1 0,22-21,-21 21,0 0,0 0,0 0,-22 0,1-21,0 21,-1 0,1-21,0 21,21-21,-1 21,1 0,0 0,0 0,0 0,0 0,-1 0,1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7:32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23897 13229,'-21'0,"0"0,-1 0,1 0,0 0,0 0,-21 0,-1 0,1 0,0 0,20 0,1 0,0 0,0 0,0 0,0 0,-1 0,1 0,0 0,0 0,0 0,0 0,-1 0,-20 0,21 0,-21 0,20 0,1 0,0 0,0 0,0 0,0 0,-1 0,1 0,0 0,0 0,-21 0,-1 0,22 0,-21 0,-1 0,22 0,-21 0,21 0,0 0,-1 0,1 0,0 0,0 0,0 0,0 0,-1 0,-20 0,21 0,0 0,0 0,-1 0,1 0,0 0,0 0,0 0,0 0,-1 0,1 0,0 0,0 21,0-21,0 0,-1 0,1 0,21 22,0-1,0 0,-21 0,21 0,0 0,0 1,0-1,0 0,0 0,0 0,0 0,0 1,0-1,0 0,0 0,0 0,0 0,21 1,-21-1,21-21,1 21,-1 0,-21 0,0 0,21-21,-21 43,21-22,0 21,0-21,1 1,-1-1,0-21,0 0,21 0,-20 0,-1 0,0 0,0 0,0 0,0 0,1 0,-1 0,0 0,0 0,0 0,22 0,20 21,1-21,-22 21,-21-21,21 0,-20 0,20 0,0 0,-21 21,1 0,-1-21,-21 22,42-1,-42 0,21-21,22 0,-22 21,42-21,-20 21,20-21,-21 0,-20 0,-1 0,21 0,-21 0,22 0,-22 0,0 0,0 0,0 0,22 0,-1 0,43 0,-22 0,22 0,-22 0,-42 0,22 0,20 0,-20 0,-1 0,-21 0,0 0,0 0,1 0,-22-21,21 21,42-63,1 41,-22 1,0 0,-20 0,20 21,21-64,-20 64,-1-21,0 0,1 21,-22-21,0 21,0 0,0 0,1-21,-1 21,0-21,-21-1,21 22,-21-21,0 0,0-21,-21-1,0 22,-22-42,43 42,-21-1,0-20,0 21,21 0,0 0,-21 21,0 0,-1 0,1-22,0 22,0 0,-21 0,20 0,1 0,0 0,0 0,21-21,-21 21,0 0,-1 0,1 0,0 0,0 0,0 0,0 0,-22 0,22 0,0 0,-21 0,20 0,1 0,0 0,0 0,0 0,21-21,-21 21,-1 0,1 0,0-21,0-21,0-1,0 22,-1 21,1 0,0 0,0 0,0 0,21 21,-21-21,21 21,0 1,-22-22,22 21,-21-21,21 21,0 0,0 0</inkml:trace>
  <inkml:trace contextRef="#ctx0" brushRef="#br0" timeOffset="7097.8471">24511 15579,'-85'21,"-21"-21,0 21,43-21,21 0,-22 21,22-21,21 0,-22 0,22 0,-21 0,21 0,-22 0,22 0,-21 0,21 0,-22 0,22 0,-21 0,-1 0,22 0,0 0,0 0,0 0,0-21,-1 21,1 0,0 0,0 0,0-21,0 21,-1 0,-20 0,0-21,-1 21,22 0,-21 0,21 0,0 0,-1 0,1 0,0 0,-21 0,-1-21,1 21,0 0,21 0,-22 0,1 0,21-22,0 22,-1 0,1-21,0 21,0 0,0 0,0 0,-1 0,1 0,0 0,0 0,0 0,0 0,-22 0,22 0,0 0,0 0,0 0,21 21,-22 1,22-1,-21-21,21 21,-21 21,21 1,0-22,-21 21,21-21,0 0,0 1,0-1,0 0,0 21,0-21,0 1,0-1,0 0,0 0,0 0,21-21,21 21,1-21,20 0,64 0,-63 0,-1 0,-20 0,-1 0,-21 0,64 0,-1 0,1 0,-21 0,20 22,-41-22,20 0,1 0,-22 0,0 0,1 0,62 0,-20 0,0 0,-43 0,22 0,-1 0,-42 0,0 0,1 0,-1 0,0 0,21 0,1 0,-1 0,21 0,1 0,-1 21,22-21,-43 0,-20 0,20 0,-21 0,21 0,-20 0,-1 0,0 0,0 0,21 0,1 0,-1 0,0 0,-20 0,-1 0,0 0,0-21,-21-1,21 1,-21-21,0 0,0 20,0 1,0 0,0 0,0 0,0 0,0-1,0-20,0 21,0 0,0 0,-21 21,21-22,-21 22,-21-21,-1 21,22 0,0-21,0 21,0-21,-1 21,1 0,0 0,0 0,0 0,0 0,-1 0,1 21,-21-21,21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31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22521 6011,'0'22,"0"-1,0 0,0 0,0 0,0 0,0 1,0-1,0 0,0 0,0 0,0 0,0 1,0-1,0 21,0-21,0 22,0-22,0 0,21-21,-21 21,0 0,21-21,1 21,-22 1,21-22,-21 21,0 0,21-21,-21 21,0 0,0 0,0 1,-21-22,21-22,0 1,0 0,0 0,0 0,-21 21,21-21,0-1,0 1,-22 0,22-21,0-1,0 22,0 0,0 0,-21 21,21-21,0 0,0-1,-21 22,0 0,21 22,0-1,0 0,0 0,0 0,0 0,0 22,0-22,0 0,0 0,21-21,-21 21,0 1,0-1,0 21,0-21,0-42,0 0,0 0,0 0,0-1,0 1,0 0,0 0,0 0,0 0,0-1,0 1,0 0,0 0,-21 21,21-21,0 0,-21 21,21-22,0 44,0-1,21 0,0-21,-21 42,0 1,21-22,-21 0,21-21,-21 21,0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46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20087 5652,'-21'0,"0"0,-1 0,1 21,0-21,0 0,0 0,0 21,-1-21,1 0,0 0,21 21,-21-21,0 0,0 0,21 21,21-21,-21 21,0 1,21-22,-21 21,21 0,0-21,-21 21,21-21,-21 21,22-21,20 0,0 0,1 0,-22 0,0 0,0 0,-21-21,21 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0.9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17864 6668,'-42'0,"21"0,-21 0,20 0,1 0,0 0,0 0,0 0,21 21,0-42,0-1,0-20,0 21,42 0,0 0,1-1,-1 1,-21 21,0-21,1 21,-1 0,21 0,-21 0,0 0,22 0,-43 64,0-43,0 0,0 0,0 0,0 0,-21 1,21-1,0 0,-22-21,22 21,-21-21,21 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3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15811 8721,'-21'0,"0"0,0 0,0-21,-1-1,1 22,0-42,0 21,21 0,0 0,0-1,0 1,0 0,21-21,21 21,1-22,-1 22,0 0,-20 21,-1-21,0 21,21 0,1 0,-22 0,21 0,-21 0,22 0,-22 0,0 63,-21 1,0 20,0-41,0-1,-21 0,0-20,21-1,-22 0,1-21,21 21,-21-21,0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6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15261 11959,'21'0,"0"0,0 0,1 21,-22 1,21-1,-21 0,21 42,-21-41,21-1,-21 21,21-42,-21 21,0 22,0-1,0 43,0-43,0 0,-21-21,21 22,-21-22,0-21,21 21,-21-21,-22 0,1 21,21-21,0 0,-1 0,-20 0,0 0,-1 0,22-21,0-21,0-43,0-21,21 0,0 43,0-1,0 22,0-43,0 1,0 20,0 1,0 20,0 22,0-21,0 21,21 0,21 21,22-22,-22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9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16848 15748,'0'0,"-21"0,0 0,0 0,21-21,0 0,0-22,0 22,0 0,-21 0,21 0,0 0,106-22,-43 22,1 21,-1 0,-42 0,0 0,22 21,-22 22,-21-1,21 43,-21-43,0-21,-21-21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8:22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22309 15367,'0'-21,"64"21,-1-21,-20 21,-22 0,0 0,21 0,-20 0,41 0,-21 0,1-21,41 21,-41-43,-1 22,0 21,-20 0,20 0,-42-21,21 21,0 0,-42 0,63 0,22-21,21 21,-22 0,-21-21,1 21,-22 0,0 0,0 0,0 0,1 0,-1 0,0 0,0 0,0 0,0 0,1 0,-1 0,0 0,21 0,-21 0,22 0,-22 21,0-21,21 0,-20 0,-22 21,21-21,21 0,22 0,-1 0,-21 0,1 0,-22 0,0-21,0 21,0 0,1 0,-1 0,-21 21,0 0,21-21,-21 21,0 0,0 1,0-1,0 0,0 0,-21-21,21 21,-21-21,-1 0,1 0,0 0,-21 0,21 0,-22 0,43 21,-21-21,0 0,0 0,0 0,-1 0,1 0,0 0,21 22,-42-22,21 0,-22 21,22-21,0 0,0 0,0 0,-1 0,22 21,-42-21,21 0,21 21,-21-21,0 0,-1 21,1-21,0 0,0 0,0 0,-22 0,22 0,0 0,0 0,0 0,0 0,-1 0,1 0,21-21,-21 21,0 0,21-21,-21 21,0 0,-1-21,1 0,0 21,0 0,-21 0,20 0,1 0,0 0,0-22,0 22,0 0,-1 0,1 0,0 0,0 0,0 0,-22 0,22 0,0 0,0 0,0 0,0 0,21 22,-22-22,22 21,-21-21,0 0,0 0,0 0,0 0,-22 0,22 0,0 0,0 0,0 0,-1 0,1 0,0-21,0 21,21-22,0 1,0 0,0 0,21 21,0 0,0 0,1 0,-1-21,21 21,-21-21,0-1,1 22,-1 0,0 0,0 0,0 0,0 0,1 0,-1 0,0 0,0 0,0 0,0 0,1 0,-22-21,21 21,0 0,21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1:03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20447 13504,'-21'0,"21"22,-22-22,1 0,0 0,0 0,21 21,-21-21,-22 0,22 0,-21 0,21 0,63 0,-21 0,0 0,1 0,-1 0,0 21,-21 0,0 21,0-20,21-22,0 0,-21 42,-21-42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4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22-09-03T06:48:47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27067 15002 0,'0'0'0,"-124"-18"16,1 1 0,26-1-1,26 18-15,-8 0 16,61 0-1,-17 0 1,9 0-16,-1 0 16,18 0-1,1 0-15,-1 0 16,0 0 0,-9 0-1,1 0-15,-54 18 31,53-18-31,1 8 16,8 1 0,-9 18-16,-17-18 31,35-1-31,-9 1 31,0 18-31,-8-19 31,17 10-31,-9 9 16,9-1 0,0 9-16,0-17 15,0 26 1,0 9 0,9 0-16,0-18 15,8 9 1,-17-35-1,18 35 1,-9-26 0,-1 8-1,10-8-15,-9-18 32,-9 9-32,9 0 0,0-1 46,17 10-46,-17 0 16,17-1 0,1 10-16,-10-18 15,1 17 1,0 0-16,8-8 16,18 9-16,-8 17 15,8-18 1,9 1-1,-9-1 1,-9 0 0,9-8-16,62-9 31,-53-9-31,53 0 31,-53 0-31,-36 0 16,54 0-1,-27 0 1,-9-18-16,0 18 16,-26 0-1,9 0 1,-18-9 46,9 9-46,-1 0 0,10-8-1,-9 8 1,26-9-16,18 9 16,0-18-1,0 18-15,-9-9 16,-9-8-1,18 8 1,-9-9-16,-8 18 0,-1-9 31,18 9-15,-9-17-16,26 17 31,-25-9-31,7-17 31,10 8-31,-27 9 16,10-17 0,-10-1-16,-9 18 0,1-17 15,-10 8 1,28 9 0,-37 1-1,10-1 1,-9 9 15,8 0-31,-17-18 16,18 9-1,-9 1-15,0 8 16,17 0 0,1-9-16,34-18 31,-43 27-16,26-17 1,-35 17-16,0-9 16,26 0-1,-17 9 1,-1 0 0,-8-9-16,0 9 31,-9-9-31,9-8 15,0 8 17,-9 0-1,0 0-15,8 9-1,-8-9 48,0 1-16,-8 8 359,-1 0-344,-62-36-46,-79-78 0,44 43-1,-17 18-15,61 44 16,-17-44 15,44 27-31,-1-9 16,27 35 62,9-9-63,-17 9 1,17-18 0,-9 18-1,0 0 32,0 0-31,-8 0-1,-10 0 1,-26 0 0,0-9-1,-17 9 1,-36-17-16,9-1 0,0 0 16,-26 1-1,26 17 1,61 0-1,-34 0-15,-1-9 16,27 9 0,9 0-16,8 0 15,10 0 1,-10 0 0,10 0-16,-10 0 15,9 0-15,-8 0 31,-18 9-31,9-9 16,-1 0 0,1 0-16,26 0 15,-8 0 1,-1 0 0,9 0-16,0 0 15,1 0 1,-10 0-16,9 17 15,0-8 17,-8 0-17,8-9 17,-9 0-17,18 9 79,-9 0 187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8:03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21907 14690,'-21'0,"0"0,21 42,-21-42,21 21,0 0,0 1,0-1,0 0,0 0,0 0,0 0,0 1,0 20,21-21,-21 21,21 1,-21-22,21 0,-21 21,0 1,21 63,1-85,-1 21,-21 0,42 1,-42-22,42 42,1 43,-22-42,0-22,0 0,0-42,-21-21,-21 42,-42 64,-1 21,43-43,0 43,21-21,0-43,0 1,0-1,0-21,0 0,0 0,0 1,0-1,0 0,0 0,0 21,0 1,0-1,0-21,0 0,0 1,-21-22,21 21,-21-21,-1 0,1 0,0 0,0 0,21-21,-21-22,0 1,21 0,0-1,0 1,0 0,-22 20,22-20,0-64,0-21,0 85,0 21,0 0,0-1,0 1,0 0,0-64,0 22,0-22,0 22,0 20,0 22,0 0,0 0,0-21,0 20,0 1,0 0,0-21,-21-1,21 22,0 0,-21-21,21 21,0-22,0 1,0 21,0 0,0-1,0 1,0 0,0 0,0 0,0 0,21-1,-21 1,21 21,-21-21,22 21,-22 21,21 0,-21 22,21-1,0 0,-21 1,0-1,21 22,-21-22,21-21,-21 0,0 0,0 22,0-22,0 21,0-21,0 22,0 20,0-20,0-1,0 0,0-21,0 22,0-22,0 0,0 21,0-20,0-1,0 0,0 21,0-21,0 22,0-22,0 0,0 0,0 22,0-22,-42-42,21-22,-43-63,22 43,21 21,-21-1,42-20,-43 20,22 22,21-21,0 21,0-43,-21 43,21-42,0 20,0-20,-21 20,21 1,0 0,0 21,0-1,0 1,0 0,21 0,0 0,21 0,-20-22,20 1,0 21,-42 0,21 21,-21-22,22 1,-1 21,-21-21,21 21,-21-21,0 0,21 0,0 21,0 21,1 0,-1 0,-21 43,21-43,-21 0,21 21,-21-21,0 22,21-1,0 43,1 63,-1-21,0-42,0-22,-21 1,0 41,0 44,0-44,0-41,0-22,-42 64,42-85,0 0,-21-21,21 22,0-1,-22-21,22 21,-21 0,21 0,-21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8:22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22309 15367,'0'-21,"64"21,-1-21,-20 21,-22 0,0 0,21 0,-20 0,41 0,-21 0,1-21,41 21,-41-43,-1 22,0 21,-20 0,20 0,-42-21,21 21,0 0,-42 0,63 0,22-21,21 21,-22 0,-21-21,1 21,-22 0,0 0,0 0,0 0,1 0,-1 0,0 0,0 0,0 0,0 0,1 0,-1 0,0 0,21 0,-21 0,22 0,-22 21,0-21,21 0,-20 0,-22 21,21-21,21 0,22 0,-1 0,-21 0,1 0,-22 0,0-21,0 21,0 0,1 0,-1 0,-21 21,0 0,21-21,-21 21,0 0,0 1,0-1,0 0,0 0,-21-21,21 21,-21-21,-1 0,1 0,0 0,-21 0,21 0,-22 0,43 21,-21-21,0 0,0 0,0 0,-1 0,1 0,0 0,21 22,-42-22,21 0,-22 21,22-21,0 0,0 0,0 0,-1 0,22 21,-42-21,21 0,21 21,-21-21,0 0,-1 21,1-21,0 0,0 0,0 0,-22 0,22 0,0 0,0 0,0 0,0 0,-1 0,1 0,21-21,-21 21,0 0,21-21,-21 21,0 0,-1-21,1 0,0 21,0 0,-21 0,20 0,1 0,0 0,0-22,0 22,0 0,-1 0,1 0,0 0,0 0,0 0,-22 0,22 0,0 0,0 0,0 0,0 0,21 22,-22-22,22 21,-21-21,0 0,0 0,0 0,0 0,-22 0,22 0,0 0,0 0,0 0,-1 0,1 0,0-21,0 21,21-22,0 1,0 0,0 0,21 21,0 0,0 0,1 0,-1-21,21 21,-21-21,0-1,1 22,-1 0,0 0,0 0,0 0,0 0,1 0,-1 0,0 0,0 0,0 0,0 0,1 0,-22-21,21 21,0 0,21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9:21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22817 8509,'0'21,"0"0,0 1,22-22,-22 21,21-21,0 0,0 0,43 0,-1 21,-21-21,-20 0,-1 0,0 0,0 0,0 0,0 0,1 21,20-21,21 0,1 0,-1 0,-20 0,-1 0,-21 0,0 0,1 0,20 0,-21 0,0 0,22 0,-22 0,0 0,42 0,22 0,0 0,-1 0,-41 0,-22 0,0 0,0 0,0 0,22 0,-22 0,0 0,0 0,22 0,-22 0,0 0,0 0,0 0,0 0,1 0,-1 0,0 0,21 0,-21 0,22 0,-22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9:33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18182 8932,'21'0,"0"0,0 0,1 0,41 0,-21 0,1 0,-1 0,0 0,1 0,-22 0,0 0,0 0,0 0,1 0,-1 0,0 0,0 0,0 0,0 0,43 0,-22 0,1 0,-22 0,21 0,0 0,-20 0,-1 0,0-21,0 21,0 0,0 0,1 0,-1 0,0 0,0 0,0 0,0 0,1 0,20 0,-21 0,-21-21,21 21,0 0,1-21,-1 21,0 0,0-21,21 21,-20 0,20-21,0 21,1-22,-22 22,0 0,0 0,-84 0,-43 0,63 0,-20 0,42 0,0 0,-1 0,1 0,-21 0,-22 22,22-1,21-21,-21 0,20 0,-20 21,0-21,-1 21,22-21,-42 21,-1-21,-20 0,20 0,22 21,-22-21,22 0,21 22,0-22,-1 0,1 0,0 0,0 0,0 0,0 0,-1 21,1-21,0 0,0 0,0 0,0 0,42-21,-21-1,42 1,-21 21,0 0,1-21,-1 21,21 0,0-21,1 21,-1 0,-21-21,0 21,22-21,-1 21,-21-22,22 22,20 0,-21-21,1 21,-1-21,-21 21,0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2:44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16573 9419,'0'0,"21"0,1 0,-1 0,0 0,21 0,-21 21,22-21,-22 0,0 22,0-22,-21 21,21-21,1 0,-1 21,0-21,0 0,0 0,0 0,1 0,-1 0,0 0,21 21,-21-21,1 0,-1 0,21 0,43 0,-43 0,22 21,-22-21,-21 0,0 0,0 0,1 0,-1 0,0 0,0 0,0 0,0 0,1 0,-1 0,0 0,0 0,0 0,22 0,-22 0,0 0,0 0,0 0,0 0,1 0,-1 0,0 0,-42 0,0 0,-1 0,1 0,0 0,-21 0,21 0,-1 0,1 0,0 0,-21 0,21 0,-22 0,22 0,-21 0,-22 0,22 0,21 0,0 0,-1 0,1 0,0 0,0 0,-21 0,20 0,1 0,0 0,0 0,0 0,0 0,-22 0,1 0,21 0,0 0,-1 0,-20 0,21 0,0 0,0 0,-1 0,1 0,0 0,0 0,0 0,0 0,-1 0,1 0,0 0,0 0,0 0,0 0,-1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6:39.6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19515 15007,'22'0,"-1"0,0 0,0 0,0 0,0 0,1 0,-1 0,0 0,0 0,0 0,0 0,1 0,-1 0,0 0,21 0,-21 0,-21-21,22 21,-1-21,0 21,0 0,0 0,0 0,1 0,20 0,0 0,-21 0,1 0,-1-21,0 21,0 0,0 0,0 0,1 0,-1 0,0 0,0 0,0 0,0 0,1 0,-1 0,0 0,0 0,0 0,-21 21,0 0,0 0,0 0,0 1,0-1,0 0,0 0,0 0,-21-21,21 21,-21 1,0-1,21 0,-21 0,-1-21,22 21,-21-21,21 21,-21-21,0 22,0-22,0 21,-1-21,1 0,0 0,0 0,-21 0,20 0,1 0,-21 0,0 0,20 0,22 21,-21-21,0 0,0 0,0 0,0 0,-1 0,1 0,0 0,0 0,-21 0,20 0,1 0,0 0,0 0,-21 0,20 0,1 0,0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6:43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18859 18330,'21'0,"22"0,-1 0,-21 0,0 0,22 0,-22 0,0 0,0 0,0 0,1 0,20 0,-21 0,43 0,-1 0,-21 0,-20 0,-1 0,0 0,21 0,-21 0,1 0,-1 0,63-21,1 21,-21 0,-1 0,-42-21,22 21,-22 0,0 0,0 0,0-21,0 21,22 0,-22 0,0 0,43 0,-22 0,0 0,1 0,-22 0,21 0,-21 0,0 0,1 0,-1 0,0 0,0 0,0 0,0 0,1 0,-1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7:47.2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22542 17568,'21'0,"22"0,-1 0,0 0,-20 0,-1 0,0 0,0 0,0 0,0 0,1 0,-1 0,0 0,0 0,21 0,1 0,-22 0,0 0,43-21,-43 21,0 0,21-21,-21 21,1 0,-1 0,0 0,21 0,-21 0,43 0,-22 0,22 0,-22-21,0 21,-20 0,-1 0,0 0,0 0,0 0,0 0,22 0,-22 0,0 0,43 0,63 0,-43 0,-41 0,-1-21,-21 21,21 0,-20 0,-1 0,21-21,22 21,20 0,-20-22,-1 22,1 0,-22 0,-21 0,22-21,-1 21,-21-21,0 21,0 0,1 0,20 0,0 0,-21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9:21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22817 8509,'0'21,"0"0,0 1,22-22,-22 21,21-21,0 0,0 0,43 0,-1 21,-21-21,-20 0,-1 0,0 0,0 0,0 0,0 0,1 21,20-21,21 0,1 0,-1 0,-20 0,-1 0,-21 0,0 0,1 0,20 0,-21 0,0 0,22 0,-22 0,0 0,42 0,22 0,0 0,-1 0,-41 0,-22 0,0 0,0 0,0 0,22 0,-22 0,0 0,0 0,22 0,-22 0,0 0,0 0,0 0,0 0,1 0,-1 0,0 0,21 0,-21 0,22 0,-22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0:3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22987 10414,'21'0,"0"0,0 0,0 0,22-21,-22 21,0-21,0 21,43 0,42 0,-22-43,-41 22,-22 21,0 0,0-21,64-21,-1 42,1-43,0 1,-22 21,1 21,-43 0,21-21,-21 21,22-21,-22 21,0 0,0 0,0 0,1 0,20 0,-21 0,0 0,0 0,1 0,-1 0,0 0,0 0,-21 21,21 0,0 0,-21 0,22-21,-22 21,0 1,21-22,0 0,-21 21,-21-21,0 21,-22-21,22 21,-42-21,-22 0,43 0,-22 0,43 21,-21-21,20 0,-20 0,21 0,-21 0,-1 0,1 0,0 21,20-21,-20 22,0-22,42 21,-21-21,-22 0,22 21,0-21,-21 21,-1-21,1 0,21 0,0 0,-22 0,1 0,21 0,0 0,-1 0,22 21,-21-21,21 21,-21 1,0-22,0 21,21 0,-21-21,-1 0,1 0,0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1:17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23071 11367,'22'0,"41"0,22 0,-22 0,1 0,-1 0,-20 0,-1 21,0-21,-21 0,43 0,21-21,42-43,0 1,-22 20,1 1,-63 42,-22 0,21 0,-21 0,0 0,1 0,-1 0,42 21,-20-21,-1 21,-21-21,21 0,1 21,-22-21,0 0,0 0,0 22,1-22,-22 21,21-21,0 0,-21 21,0 0,0 0,-21-21,0 0,-1 0,1 0,0 0,0 0,-21 0,20 0,1 0,0 0,0 0,0 0,0 0,-1 0,1 0,0 21,-21-21,21 0,-1 0,1 0,0 0,0 22,0-22,0 0,21 21,-43-21,22 0,0 0,0 0,0 0,-1 0,1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5:54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17251 13272,'-22'0,"-20"0,21 0,0 0,-22 0,1 0,21 0,-21 0,20 0,1 0,0 0,0 0,0 0,0 0,-1 0,1 0,-21 0,0 0,20 0,1 0,-21 0,0 0,20 0,1 0,0 21,0 0,0-21,21 21,-43-21,43 21,-21 0,-21-21,42 22,-21-22,0 0,21 21,-22-21,1 21,21 0,-21-21,0 0,21 21,-21-21,21 21,0 1,0-1,0 0,0 0,0 0,0 0,0 1,0-1,0 0,21 0,0-21,0 42,0-20,-21-1,22 21,-1-21,0 22,0-43,-21 42,21-42,0 21,1-21,-1 0,0 21,0-21,43 0,-1 21,1-21,-43 0,21 22,-21-22,22 0,-22 0,0 0,0 0,0 0,0 0,22 0,-1 0,22 0,-1 0,1 0,-1 0,-21 0,1 0,-1 0,-21 0,43-22,-22 22,127-42,1 21,-22 0,-21 0,-64 21,1 0,-22-22,1 1,-22 21,21 0,0-21,22 21,-22 0,22 0,-1 0,22 0,-22 0,22 0,-64 0,22 0,-22 0,0 0,0 0,0 0,0 0,1 0,-1 0,21-21,22 21,-43 0,0-21,0 0,-21-1,21 22,-21-42,21 21,-21 0,22 0,-1 21,-21-22,0-20,0 21,21 21,-21-21,0 0,0-1,0 1,0-21,0 21,0 0,0-1,-21 22,0-21,-1 21,-41-21,42 21,-43 0,1 0,-1 0,43 0,0 0,-21 0,20 0,-20 0,21 0,0 0,-22 0,1 0,0 0,-1 0,1 0,0 0,21 0,-43 0,43 0,0 0,0 0,-1 0,1 0,-21 0,0 0,20 0,-20 0,-21 0,20 0,1 0,-22 0,43 0,0 0,0 0,0 0,0 21,-1-21,1 0,-21 0,0 0,-1 0,22 0,0 0,0 0,-43 0,22 0,21 0,0 0,-1 0,1 0,-21 0,21 0,0 0,-22 0,22 0,0 0,0 0,0 0,-1 0,1 0,0 0,0 0,0 0,0 0,-1 0,1 0,21-21,-21 21,0 0</inkml:trace>
  <inkml:trace contextRef="#ctx0" brushRef="#br0" timeOffset="7949.6345">17187 8255,'21'0,"0"0,1 0,-1 0,0 0,0 0,0 0,0 0,1 0,-22 21,21-21,0 0,0 0,0 0,0 0,22 0,-1 0,0 0,1 0,-22 0,21 0,-21 0,1 0,-1 0,0 0,0 0,21 0,1 0,41 0,-20 0,-22 0,1 0,-22 0,21 21,-21-21,22 0,-1 0,21 0,-20 0,20 0,22 0,0 0,-22 0,-42 0,22 0,-22 0,0 0,21 0,-21 0,1 0,-1 0,0 0,64 0,-22 0,1 0,-22 0,-21 0,0 0,0 0,1 0,-1 0,0 0,0 0,0 0,0 0,1 0,-1 0,21 0,-21 0,0 0,1 0,-1 0,21-21,-21 21,0 0,-21-21,22 21,-1 0,-21-21,21 21,0-21,-21 0,21-22,0 22,-21 0,22 21,-22-21,21 21,0 0,-21-21,21 21,-21-22,21 22,-21-42,0 0,0-22,0 1,0 20,0 1,0 21,-21 0,0 21,0-43,21 22,0 0,-21 21,-1-21,22 0,-21 21,21-21,-21 21,0-22,0 22,0-21,-1 21,1 0,0 0,-21 0,-1 0,1 0,0 0,-1 0,1 21,0-21,21 0,-1 22,-20-22,42 21,-21-21,0 0,0 0,-1 0,-20 0,0 0,-1 0,1 0,0 21,-1-21,22 0,0 0,0 0,-21 0,20 0,-20 0,0 0,-1 0,1 0,-21 0,-43 0,63 0,-20 0,42 0,-22 0,22 0,0 0,0 0,-21 0,20 0,-41 0,-1 21,1-21,21 0,20 0,1 0,-21 0,21 0,0 0,-1 0,1 21,0-21,-21 0,21 0,-22 21,22-21,0 0,-21 0,20 0,-20 0,0 0,-1 0,22 22,0-22,0 0,0 0,0 21,-1-21,1 0,0 0,0 21,0-21,0 0,-1 0,1 21,0-21,0 0,-21 21,20 0,1 1,-21 20,21-21,0-21,21 21,0 0,0 1,0-1,-22 0,22 0,0 0,0 0,0 1,22-22,-22 21,21-21,-21 21,0 0,21-21,0 21,0-21,-21 21,21-21,1 0,-1 22,0-22,-21 21,21-21,0 0,0 0,1 21,-1-21,0 0,21 0,22 0,42 0,-64 0,-21 0,0 0</inkml:trace>
  <inkml:trace contextRef="#ctx0" brushRef="#br0" timeOffset="14964.6492">22098 7768,'-64'0,"-20"0,-22 0,-21-21,42 21,22-21,-1 21,22 0,21 0,-1 0,1 0,0 0,0 0,0 0,0 0,-22 0,22 0,-21 0,-1 0,-41 0,41 0,-20 0,42 0,0 0,-22 0,22 0,-21 0,21 0,-1 0,1 0,0 0,-21 0,-1 0,1 0,0 0,-1 0,1 0,21 0,0 0,0 0,-1 0,1 0,0 0,0 0,0 0,21 21,-21-21,-1 21,1-21,0 0,0 0,-21 21,20-21,1 22,0-1,0 0,21 0,-21-21,21 21,0 0,0 1,0-1,0 0,0 0,0 0,0 0,0 1,0-1,0 0,0 0,0 0,0 0,0 22,0-22,0 0,0 0,0 0,21 22,0-22,0 0,0-21,1 21,-1 0,21 1,-42-1,21-21,0 0,1 21,-22 0,21-21,21 21,-21-21,-21 21,21-21,1 0,-1 0,0 0,42 22,-20-22,-1 0,0 0,-20 0,-1 0,0 21,0-21,0 0,0 0,1 0,-1 0,0 0,21 0,-21 0,1 0,41 0,-21 0,-20 0,20 0,0 0,-21 0,22 0,-22 0,0 0,0 0,43 0,-43 0,42 0,-20 0,-1 0,-21 0,0 0,1 0,-1 0,0 0,0-21,21-1,-20 22,-1 0,-21-21,21 21,0 0,0 0,0-21,1 21,-1 0,0-21,0 21,0 0,0-21,1 0,-1 21,-21-22,21 22,-21-21,0 0,21 0,-21-21,0 20,21 22,0-21,-21 0,22 21,-22-21,21 21,0 0,0-21,0 21,0 0,1 0,-22-21,21 21,-21-22,0 1,0 0,0 0,0 0,0 0,0-1,0 1,0 0,0 0,0 0,0 0,0-1,-21 1,-1 21,1 0,0-21,0 21,0-21,0 0,21 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3:41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22944 9673,'22'0,"20"0,0 0,1 0,20 0,-42 0,0 21,22 1,-22-1,0-21,0 21,0-21,1 0,41 0,1 0,41 0,-41 0,-43 0,21 0,-20 0,-1 0,0 0,0 0,0 0,-21 21,21-21,1 0,-1 0,0 0,0 0,43 0,-22 0,-21 0,0 0,0 0,1 0,-1 0,0 0,0 0,0 0,0 0,-21 21,22-21,-1 0,0 0,21 0,1 0,-1 0,-21 0,21 0,-20 0,-1 0,0 0,0-21,0 21,0 0,1 0,-1-21,0 21,0 0,0 0,0 0,1 0,-1 0,0 0,0 0,0 0,0 0,1 0,-22-21,21 21,-42-21,-22-1,22 22,-21-21,-1 21,1 0,0 0,21 0,-1 0,22-21,-21 21,0 0,0 0,0 0,-22 0,1-21,0 21,-1 0,1-21,0 21,21-21,-1 21,1 0,0 0,0 0,0 0,0 0,-1 0,1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7:32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23897 13229,'-21'0,"0"0,-1 0,1 0,0 0,0 0,-21 0,-1 0,1 0,0 0,20 0,1 0,0 0,0 0,0 0,0 0,-1 0,1 0,0 0,0 0,0 0,0 0,-1 0,-20 0,21 0,-21 0,20 0,1 0,0 0,0 0,0 0,0 0,-1 0,1 0,0 0,0 0,-21 0,-1 0,22 0,-21 0,-1 0,22 0,-21 0,21 0,0 0,-1 0,1 0,0 0,0 0,0 0,0 0,-1 0,-20 0,21 0,0 0,0 0,-1 0,1 0,0 0,0 0,0 0,0 0,-1 0,1 0,0 0,0 21,0-21,0 0,-1 0,1 0,21 22,0-1,0 0,-21 0,21 0,0 0,0 1,0-1,0 0,0 0,0 0,0 0,0 1,0-1,0 0,0 0,0 0,0 0,21 1,-21-1,21-21,1 21,-1 0,-21 0,0 0,21-21,-21 43,21-22,0 21,0-21,1 1,-1-1,0-21,0 0,21 0,-20 0,-1 0,0 0,0 0,0 0,0 0,1 0,-1 0,0 0,0 0,0 0,22 0,20 21,1-21,-22 21,-21-21,21 0,-20 0,20 0,0 0,-21 21,1 0,-1-21,-21 22,42-1,-42 0,21-21,22 0,-22 21,42-21,-20 21,20-21,-21 0,-20 0,-1 0,21 0,-21 0,22 0,-22 0,0 0,0 0,0 0,22 0,-1 0,43 0,-22 0,22 0,-22 0,-42 0,22 0,20 0,-20 0,-1 0,-21 0,0 0,0 0,1 0,-22-21,21 21,42-63,1 41,-22 1,0 0,-20 0,20 21,21-64,-20 64,-1-21,0 0,1 21,-22-21,0 21,0 0,0 0,1-21,-1 21,0-21,-21-1,21 22,-21-21,0 0,0-21,-21-1,0 22,-22-42,43 42,-21-1,0-20,0 21,21 0,0 0,-21 21,0 0,-1 0,1-22,0 22,0 0,-21 0,20 0,1 0,0 0,0 0,21-21,-21 21,0 0,-1 0,1 0,0 0,0 0,0 0,0 0,-22 0,22 0,0 0,-21 0,20 0,1 0,0 0,0 0,0 0,21-21,-21 21,-1 0,1 0,0-21,0-21,0-1,0 22,-1 21,1 0,0 0,0 0,0 0,21 21,-21-21,21 21,0 1,-22-22,22 21,-21-21,21 21,0 0,0 0</inkml:trace>
  <inkml:trace contextRef="#ctx0" brushRef="#br0" timeOffset="7097.8471">24511 15579,'-85'21,"-21"-21,0 21,43-21,21 0,-22 21,22-21,21 0,-22 0,22 0,-21 0,21 0,-22 0,22 0,-21 0,21 0,-22 0,22 0,-21 0,-1 0,22 0,0 0,0 0,0 0,0-21,-1 21,1 0,0 0,0 0,0-21,0 21,-1 0,-20 0,0-21,-1 21,22 0,-21 0,21 0,0 0,-1 0,1 0,0 0,-21 0,-1-21,1 21,0 0,21 0,-22 0,1 0,21-22,0 22,-1 0,1-21,0 21,0 0,0 0,0 0,-1 0,1 0,0 0,0 0,0 0,0 0,-22 0,22 0,0 0,0 0,0 0,21 21,-22 1,22-1,-21-21,21 21,-21 21,21 1,0-22,-21 21,21-21,0 0,0 1,0-1,0 0,0 21,0-21,0 1,0-1,0 0,0 0,0 0,21-21,21 21,1-21,20 0,64 0,-63 0,-1 0,-20 0,-1 0,-21 0,64 0,-1 0,1 0,-21 0,20 22,-41-22,20 0,1 0,-22 0,0 0,1 0,62 0,-20 0,0 0,-43 0,22 0,-1 0,-42 0,0 0,1 0,-1 0,0 0,21 0,1 0,-1 0,21 0,1 0,-1 21,22-21,-43 0,-20 0,20 0,-21 0,21 0,-20 0,-1 0,0 0,0 0,21 0,1 0,-1 0,0 0,-20 0,-1 0,0 0,0-21,-21-1,21 1,-21-21,0 0,0 20,0 1,0 0,0 0,0 0,0 0,0-1,0-20,0 21,0 0,0 0,-21 21,21-22,-21 22,-21-21,-1 21,22 0,0-21,0 21,0-21,-1 21,1 0,0 0,0 0,0 0,0 0,-1 0,1 21,-21-21,21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31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22521 6011,'0'22,"0"-1,0 0,0 0,0 0,0 0,0 1,0-1,0 0,0 0,0 0,0 0,0 1,0-1,0 21,0-21,0 22,0-22,0 0,21-21,-21 21,0 0,21-21,1 21,-22 1,21-22,-21 21,0 0,21-21,-21 21,0 0,0 0,0 1,-21-22,21-22,0 1,0 0,0 0,0 0,-21 21,21-21,0-1,0 1,-22 0,22-21,0-1,0 22,0 0,0 0,-21 21,21-21,0 0,0-1,-21 22,0 0,21 22,0-1,0 0,0 0,0 0,0 0,0 22,0-22,0 0,0 0,21-21,-21 21,0 1,0-1,0 21,0-21,0-42,0 0,0 0,0 0,0-1,0 1,0 0,0 0,0 0,0 0,0-1,0 1,0 0,0 0,-21 21,21-21,0 0,-21 21,21-22,0 44,0-1,21 0,0-21,-21 42,0 1,21-22,-21 0,21-21,-21 21,0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46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20087 5652,'-21'0,"0"0,-1 0,1 21,0-21,0 0,0 0,0 21,-1-21,1 0,0 0,21 21,-21-21,0 0,0 0,21 21,21-21,-21 21,0 1,21-22,-21 21,21 0,0-21,-21 21,21-21,-21 21,22-21,20 0,0 0,1 0,-22 0,0 0,0 0,-21-21,21 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0.9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17864 6668,'-42'0,"21"0,-21 0,20 0,1 0,0 0,0 0,0 0,21 21,0-42,0-1,0-20,0 21,42 0,0 0,1-1,-1 1,-21 21,0-21,1 21,-1 0,21 0,-21 0,0 0,22 0,-43 64,0-43,0 0,0 0,0 0,0 0,-21 1,21-1,0 0,-22-21,22 21,-21-21,21 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3.6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15811 8721,'-21'0,"0"0,0 0,0-21,-1-1,1 22,0-42,0 21,21 0,0 0,0-1,0 1,0 0,21-21,21 21,1-22,-1 22,0 0,-20 21,-1-21,0 21,21 0,1 0,-22 0,21 0,-21 0,22 0,-22 0,0 63,-21 1,0 20,0-41,0-1,-21 0,0-20,21-1,-22 0,1-21,21 21,-21-21,0 0,0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6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15261 11959,'21'0,"0"0,0 0,1 21,-22 1,21-1,-21 0,21 42,-21-41,21-1,-21 21,21-42,-21 21,0 22,0-1,0 43,0-43,0 0,-21-21,21 22,-21-22,0-21,21 21,-21-21,-22 0,1 21,21-21,0 0,-1 0,-20 0,0 0,-1 0,22-21,0-21,0-43,0-21,21 0,0 43,0-1,0 22,0-43,0 1,0 20,0 1,0 20,0 22,0-21,0 21,21 0,21 21,22-22,-22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19:39:33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18182 8932,'21'0,"0"0,0 0,1 0,41 0,-21 0,1 0,-1 0,0 0,1 0,-22 0,0 0,0 0,0 0,1 0,-1 0,0 0,0 0,0 0,0 0,43 0,-22 0,1 0,-22 0,21 0,0 0,-20 0,-1 0,0-21,0 21,0 0,0 0,1 0,-1 0,0 0,0 0,0 0,0 0,1 0,20 0,-21 0,-21-21,21 21,0 0,1-21,-1 21,0 0,0-21,21 21,-20 0,20-21,0 21,1-22,-22 22,0 0,0 0,-84 0,-43 0,63 0,-20 0,42 0,0 0,-1 0,1 0,-21 0,-22 22,22-1,21-21,-21 0,20 0,-20 21,0-21,-1 21,22-21,-42 21,-1-21,-20 0,20 0,22 21,-22-21,22 0,21 22,0-22,-1 0,1 0,0 0,0 0,0 0,0 0,-1 21,1-21,0 0,0 0,0 0,0 0,42-21,-21-1,42 1,-21 21,0 0,1-21,-1 21,21 0,0-21,1 21,-1 0,-21-21,0 21,22-21,-1 21,-21-22,22 22,20 0,-21-21,1 21,-1-21,-21 21,0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0:59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16848 15748,'0'0,"-21"0,0 0,0 0,21-21,0 0,0-22,0 22,0 0,-21 0,21 0,0 0,106-22,-43 22,1 21,-1 0,-42 0,0 0,22 21,-22 22,-21-1,21 43,-21-43,0-21,-21-21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21:03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20447 13504,'-21'0,"21"22,-22-22,1 0,0 0,0 0,21 21,-21-21,-22 0,22 0,-21 0,21 0,63 0,-21 0,0 0,1 0,-1 0,0 21,-21 0,0 21,0-20,21-22,0 0,-21 42,-21-42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64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22-09-03T06:48:47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27067 15002 0,'0'0'0,"-124"-18"16,1 1 0,26-1-1,26 18-15,-8 0 16,61 0-1,-17 0 1,9 0-16,-1 0 16,18 0-1,1 0-15,-1 0 16,0 0 0,-9 0-1,1 0-15,-54 18 31,53-18-31,1 8 16,8 1 0,-9 18-16,-17-18 31,35-1-31,-9 1 31,0 18-31,-8-19 31,17 10-31,-9 9 16,9-1 0,0 9-16,0-17 15,0 26 1,0 9 0,9 0-16,0-18 15,8 9 1,-17-35-1,18 35 1,-9-26 0,-1 8-1,10-8-15,-9-18 32,-9 9-32,9 0 0,0-1 46,17 10-46,-17 0 16,17-1 0,1 10-16,-10-18 15,1 17 1,0 0-16,8-8 16,18 9-16,-8 17 15,8-18 1,9 1-1,-9-1 1,-9 0 0,9-8-16,62-9 31,-53-9-31,53 0 31,-53 0-31,-36 0 16,54 0-1,-27 0 1,-9-18-16,0 18 16,-26 0-1,9 0 1,-18-9 46,9 9-46,-1 0 0,10-8-1,-9 8 1,26-9-16,18 9 16,0-18-1,0 18-15,-9-9 16,-9-8-1,18 8 1,-9-9-16,-8 18 0,-1-9 31,18 9-15,-9-17-16,26 17 31,-25-9-31,7-17 31,10 8-31,-27 9 16,10-17 0,-10-1-16,-9 18 0,1-17 15,-10 8 1,28 9 0,-37 1-1,10-1 1,-9 9 15,8 0-31,-17-18 16,18 9-1,-9 1-15,0 8 16,17 0 0,1-9-16,34-18 31,-43 27-16,26-17 1,-35 17-16,0-9 16,26 0-1,-17 9 1,-1 0 0,-8-9-16,0 9 31,-9-9-31,9-8 15,0 8 17,-9 0-1,0 0-15,8 9-1,-8-9 48,0 1-16,-8 8 359,-1 0-344,-62-36-46,-79-78 0,44 43-1,-17 18-15,61 44 16,-17-44 15,44 27-31,-1-9 16,27 35 62,9-9-63,-17 9 1,17-18 0,-9 18-1,0 0 32,0 0-31,-8 0-1,-10 0 1,-26 0 0,0-9-1,-17 9 1,-36-17-16,9-1 0,0 0 16,-26 1-1,26 17 1,61 0-1,-34 0-15,-1-9 16,27 9 0,9 0-16,8 0 15,10 0 1,-10 0 0,10 0-16,-10 0 15,9 0-15,-8 0 31,-18 9-31,9-9 16,-1 0 0,1 0-16,26 0 15,-8 0 1,-1 0 0,9 0-16,0 0 15,1 0 1,-10 0-16,9 17 15,0-8 17,-8 0-17,8-9 17,-9 0-17,18 9 79,-9 0 187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2:44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16573 9419,'0'0,"21"0,1 0,-1 0,0 0,21 0,-21 21,22-21,-22 0,0 22,0-22,-21 21,21-21,1 0,-1 21,0-21,0 0,0 0,0 0,1 0,-1 0,0 0,21 21,-21-21,1 0,-1 0,21 0,43 0,-43 0,22 21,-22-21,-21 0,0 0,0 0,1 0,-1 0,0 0,0 0,0 0,0 0,1 0,-1 0,0 0,0 0,0 0,22 0,-22 0,0 0,0 0,0 0,0 0,1 0,-1 0,0 0,-42 0,0 0,-1 0,1 0,0 0,-21 0,21 0,-1 0,1 0,0 0,-21 0,21 0,-22 0,22 0,-21 0,-22 0,22 0,21 0,0 0,-1 0,1 0,0 0,0 0,-21 0,20 0,1 0,0 0,0 0,0 0,0 0,-22 0,1 0,21 0,0 0,-1 0,-20 0,21 0,0 0,0 0,-1 0,1 0,0 0,0 0,0 0,0 0,-1 0,1 0,0 0,0 0,0 0,0 0,-1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6:39.6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19515 15007,'22'0,"-1"0,0 0,0 0,0 0,0 0,1 0,-1 0,0 0,0 0,0 0,0 0,1 0,-1 0,0 0,21 0,-21 0,-21-21,22 21,-1-21,0 21,0 0,0 0,0 0,1 0,20 0,0 0,-21 0,1 0,-1-21,0 21,0 0,0 0,0 0,1 0,-1 0,0 0,0 0,0 0,0 0,1 0,-1 0,0 0,0 0,0 0,-21 21,0 0,0 0,0 0,0 1,0-1,0 0,0 0,0 0,-21-21,21 21,-21 1,0-1,21 0,-21 0,-1-21,22 21,-21-21,21 21,-21-21,0 22,0-22,0 21,-1-21,1 0,0 0,0 0,-21 0,20 0,1 0,-21 0,0 0,20 0,22 21,-21-21,0 0,0 0,0 0,0 0,-1 0,1 0,0 0,0 0,-21 0,20 0,1 0,0 0,0 0,-21 0,20 0,1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6:43.7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18859 18330,'21'0,"22"0,-1 0,-21 0,0 0,22 0,-22 0,0 0,0 0,0 0,1 0,20 0,-21 0,43 0,-1 0,-21 0,-20 0,-1 0,0 0,21 0,-21 0,1 0,-1 0,63-21,1 21,-21 0,-1 0,-42-21,22 21,-22 0,0 0,0 0,0-21,0 21,22 0,-22 0,0 0,43 0,-22 0,0 0,1 0,-22 0,21 0,-21 0,0 0,1 0,-1 0,0 0,0 0,0 0,0 0,1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07:47.2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22542 17568,'21'0,"22"0,-1 0,0 0,-20 0,-1 0,0 0,0 0,0 0,0 0,1 0,-1 0,0 0,0 0,21 0,1 0,-22 0,0 0,43-21,-43 21,0 0,21-21,-21 21,1 0,-1 0,0 0,21 0,-21 0,43 0,-22 0,22 0,-22-21,0 21,-20 0,-1 0,0 0,0 0,0 0,0 0,22 0,-22 0,0 0,43 0,63 0,-43 0,-41 0,-1-21,-21 21,21 0,-20 0,-1 0,21-21,22 21,20 0,-20-22,-1 22,1 0,-22 0,-21 0,22-21,-1 21,-21-21,0 21,0 0,1 0,20 0,0 0,-21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02564" units="1/cm"/>
          <inkml:channelProperty channel="Y" name="resolution" value="40.90909" units="1/cm"/>
        </inkml:channelProperties>
      </inkml:inkSource>
      <inkml:timestamp xml:id="ts0" timeString="2014-05-15T20:10:3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22987 10414,'21'0,"0"0,0 0,0 0,22-21,-22 21,0-21,0 21,43 0,42 0,-22-43,-41 22,-22 21,0 0,0-21,64-21,-1 42,1-43,0 1,-22 21,1 21,-43 0,21-21,-21 21,22-21,-22 21,0 0,0 0,0 0,1 0,20 0,-21 0,0 0,0 0,1 0,-1 0,0 0,0 0,-21 21,21 0,0 0,-21 0,22-21,-22 21,0 1,21-22,0 0,-21 21,-21-21,0 21,-22-21,22 21,-42-21,-22 0,43 0,-22 0,43 21,-21-21,20 0,-20 0,21 0,-21 0,-1 0,1 0,0 21,20-21,-20 22,0-22,42 21,-21-21,-22 0,22 21,0-21,-21 21,-1-21,1 0,21 0,0 0,-22 0,1 0,21 0,0 0,-1 0,22 21,-21-21,21 21,-21 1,0-22,0 21,21 0,-21-21,-1 0,1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8781-2383-F545-A14E-F2FABCFD74C1}" type="datetimeFigureOut">
              <a:rPr lang="x-none" smtClean="0"/>
              <a:t>3. 9. 2022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155B-5C4D-4042-BB6D-C92EFF5F82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90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EC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C9867D-4C45-6548-A461-B49DF7A6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B58D38-C83F-854B-ACFD-E097FDC2D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139020"/>
            <a:ext cx="9144000" cy="257996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Názov</a:t>
            </a:r>
            <a:r>
              <a:rPr lang="en-GB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prezentácie</a:t>
            </a:r>
            <a:endParaRPr lang="x-none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="" xmlns:a16="http://schemas.microsoft.com/office/drawing/2014/main" id="{FB14D3F7-C73C-1A45-9ECB-1CD3D823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Meno Priezvisko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782E1B8F-F18D-1544-8197-F152D9446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dirty="0"/>
              <a:t>Pozícia</a:t>
            </a:r>
            <a:endParaRPr lang="x-none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251BE412-AEA9-134C-8CAC-916BECD84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09" y="737352"/>
            <a:ext cx="4330705" cy="9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>
            <a:extLst>
              <a:ext uri="{FF2B5EF4-FFF2-40B4-BE49-F238E27FC236}">
                <a16:creationId xmlns="" xmlns:a16="http://schemas.microsoft.com/office/drawing/2014/main" id="{86734B5E-30D6-7543-A8ED-4EC3A32B9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96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01</a:t>
            </a:r>
            <a:endParaRPr lang="x-none" dirty="0"/>
          </a:p>
        </p:txBody>
      </p:sp>
      <p:sp>
        <p:nvSpPr>
          <p:cNvPr id="9" name="Text Placeholder 18">
            <a:extLst>
              <a:ext uri="{FF2B5EF4-FFF2-40B4-BE49-F238E27FC236}">
                <a16:creationId xmlns="" xmlns:a16="http://schemas.microsoft.com/office/drawing/2014/main" id="{721BAFF8-0697-BF47-ABA0-90BF232DC1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2154065"/>
            <a:ext cx="10554405" cy="2652712"/>
          </a:xfr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buNone/>
              <a:defRPr sz="7200" b="1" i="0">
                <a:solidFill>
                  <a:srgbClr val="0EC2C7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sekcie</a:t>
            </a:r>
            <a:endParaRPr lang="x-none" dirty="0"/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195F0AC3-B844-504A-BD86-55DC1F9BC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rgbClr val="0EC2C7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Meno Priezvisko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="" xmlns:a16="http://schemas.microsoft.com/office/drawing/2014/main" id="{DB40BFE8-3A34-7E44-99EE-EFCEE4CD4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0EC2C7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Pozícia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D3D3AE5-0F9F-694F-ADA5-F7913C1DC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E9F0B80-5E61-AC44-ABF8-97AA83070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4E6A45-D62B-7F46-B132-B0B1ECA9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  <p:sp>
        <p:nvSpPr>
          <p:cNvPr id="7" name="Title Placeholder 15">
            <a:extLst>
              <a:ext uri="{FF2B5EF4-FFF2-40B4-BE49-F238E27FC236}">
                <a16:creationId xmlns="" xmlns:a16="http://schemas.microsoft.com/office/drawing/2014/main" id="{B1A56756-FF7E-4F4F-AF2C-6ED3A81B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x-none" dirty="0"/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76FD2CC0-78FD-1C46-B962-4DEA5997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2425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CA1E4E-5F77-C14B-813A-569786903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1BAF82-A430-8449-A220-EE3FEE92F4C4}"/>
              </a:ext>
            </a:extLst>
          </p:cNvPr>
          <p:cNvSpPr/>
          <p:nvPr userDrawn="1"/>
        </p:nvSpPr>
        <p:spPr>
          <a:xfrm>
            <a:off x="9630888" y="0"/>
            <a:ext cx="2561112" cy="6858000"/>
          </a:xfrm>
          <a:prstGeom prst="rect">
            <a:avLst/>
          </a:prstGeom>
          <a:solidFill>
            <a:srgbClr val="0E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Title Placeholder 15">
            <a:extLst>
              <a:ext uri="{FF2B5EF4-FFF2-40B4-BE49-F238E27FC236}">
                <a16:creationId xmlns="" xmlns:a16="http://schemas.microsoft.com/office/drawing/2014/main" id="{DAC0B970-3CBC-E947-A145-19A943F8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x-none" dirty="0"/>
          </a:p>
        </p:txBody>
      </p:sp>
      <p:sp>
        <p:nvSpPr>
          <p:cNvPr id="15" name="Text Placeholder 17">
            <a:extLst>
              <a:ext uri="{FF2B5EF4-FFF2-40B4-BE49-F238E27FC236}">
                <a16:creationId xmlns="" xmlns:a16="http://schemas.microsoft.com/office/drawing/2014/main" id="{C73E972B-2A61-AB4E-BFD2-9D89A677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115795" cy="43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AFAA1B-3397-BE43-8147-13653693B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49" y="743314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77106E-7752-784E-9EC4-291ADA0EA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3D27-F4A6-49E5-B8F2-D9F4825F3B7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224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5">
            <a:extLst>
              <a:ext uri="{FF2B5EF4-FFF2-40B4-BE49-F238E27FC236}">
                <a16:creationId xmlns="" xmlns:a16="http://schemas.microsoft.com/office/drawing/2014/main" id="{285BE03A-F9B3-9143-AA81-0B5B0EB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5AB105FE-080F-0143-98EB-EB70D2D8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="" xmlns:a16="http://schemas.microsoft.com/office/drawing/2014/main" id="{63E85164-97B8-BD49-B20A-1BE96B80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5783721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0EC2C7"/>
                </a:solidFill>
                <a:latin typeface="Corbel" panose="020B0503020204020204" pitchFamily="34" charset="0"/>
              </a:defRPr>
            </a:lvl1pPr>
          </a:lstStyle>
          <a:p>
            <a:r>
              <a:rPr lang="x-none" dirty="0">
                <a:ea typeface="Verdana" panose="020B0604030504040204" pitchFamily="34" charset="0"/>
                <a:cs typeface="Verdana" panose="020B0604030504040204" pitchFamily="34" charset="0"/>
              </a:rPr>
              <a:t>01 / Názov sekcie</a:t>
            </a:r>
            <a:endParaRPr lang="x-none" dirty="0">
              <a:solidFill>
                <a:srgbClr val="0EC2C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EC2C7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9.emf"/><Relationship Id="rId21" Type="http://schemas.openxmlformats.org/officeDocument/2006/relationships/image" Target="../media/image20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13.emf"/><Relationship Id="rId2" Type="http://schemas.openxmlformats.org/officeDocument/2006/relationships/image" Target="../media/image10.jpeg"/><Relationship Id="rId16" Type="http://schemas.openxmlformats.org/officeDocument/2006/relationships/customXml" Target="../ink/ink7.xml"/><Relationship Id="rId29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5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8.emf"/><Relationship Id="rId40" Type="http://schemas.openxmlformats.org/officeDocument/2006/relationships/customXml" Target="../ink/ink19.xml"/><Relationship Id="rId45" Type="http://schemas.openxmlformats.org/officeDocument/2006/relationships/image" Target="../media/image32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9.emf"/><Relationship Id="rId31" Type="http://schemas.openxmlformats.org/officeDocument/2006/relationships/image" Target="../media/image25.emf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4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3.emf"/><Relationship Id="rId30" Type="http://schemas.openxmlformats.org/officeDocument/2006/relationships/customXml" Target="../ink/ink14.xml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8" Type="http://schemas.openxmlformats.org/officeDocument/2006/relationships/customXml" Target="../ink/ink3.xml"/><Relationship Id="rId3" Type="http://schemas.openxmlformats.org/officeDocument/2006/relationships/image" Target="../media/image11.jpeg"/><Relationship Id="rId12" Type="http://schemas.openxmlformats.org/officeDocument/2006/relationships/customXml" Target="../ink/ink5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29.emf"/><Relationship Id="rId21" Type="http://schemas.openxmlformats.org/officeDocument/2006/relationships/image" Target="../media/image20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7" Type="http://schemas.openxmlformats.org/officeDocument/2006/relationships/image" Target="../media/image13.emf"/><Relationship Id="rId2" Type="http://schemas.openxmlformats.org/officeDocument/2006/relationships/image" Target="../media/image10.jpeg"/><Relationship Id="rId16" Type="http://schemas.openxmlformats.org/officeDocument/2006/relationships/customXml" Target="../ink/ink28.xml"/><Relationship Id="rId29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3.xml"/><Relationship Id="rId11" Type="http://schemas.openxmlformats.org/officeDocument/2006/relationships/image" Target="../media/image15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28.emf"/><Relationship Id="rId40" Type="http://schemas.openxmlformats.org/officeDocument/2006/relationships/customXml" Target="../ink/ink40.xml"/><Relationship Id="rId45" Type="http://schemas.openxmlformats.org/officeDocument/2006/relationships/image" Target="../media/image32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19.emf"/><Relationship Id="rId31" Type="http://schemas.openxmlformats.org/officeDocument/2006/relationships/image" Target="../media/image25.emf"/><Relationship Id="rId44" Type="http://schemas.openxmlformats.org/officeDocument/2006/relationships/customXml" Target="../ink/ink42.xml"/><Relationship Id="rId4" Type="http://schemas.openxmlformats.org/officeDocument/2006/relationships/customXml" Target="../ink/ink22.xml"/><Relationship Id="rId9" Type="http://schemas.openxmlformats.org/officeDocument/2006/relationships/image" Target="../media/image14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23.emf"/><Relationship Id="rId30" Type="http://schemas.openxmlformats.org/officeDocument/2006/relationships/customXml" Target="../ink/ink35.xml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8" Type="http://schemas.openxmlformats.org/officeDocument/2006/relationships/customXml" Target="../ink/ink24.xml"/><Relationship Id="rId3" Type="http://schemas.openxmlformats.org/officeDocument/2006/relationships/image" Target="../media/image11.jpeg"/><Relationship Id="rId12" Type="http://schemas.openxmlformats.org/officeDocument/2006/relationships/customXml" Target="../ink/ink26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customXml" Target="../ink/ink39.xml"/><Relationship Id="rId20" Type="http://schemas.openxmlformats.org/officeDocument/2006/relationships/customXml" Target="../ink/ink30.xml"/><Relationship Id="rId41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26A33-7337-0241-80F5-C3A2C9E94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44" y="2139020"/>
            <a:ext cx="9822185" cy="2966691"/>
          </a:xfrm>
        </p:spPr>
        <p:txBody>
          <a:bodyPr/>
          <a:lstStyle/>
          <a:p>
            <a:r>
              <a:rPr lang="sk-SK" sz="5400" dirty="0">
                <a:solidFill>
                  <a:srgbClr val="FFC000"/>
                </a:solidFill>
              </a:rPr>
              <a:t>Odvaha a dôvera v </a:t>
            </a:r>
            <a:r>
              <a:rPr lang="sk-SK" sz="5400" dirty="0" smtClean="0">
                <a:solidFill>
                  <a:srgbClr val="FFC000"/>
                </a:solidFill>
              </a:rPr>
              <a:t>Boha:</a:t>
            </a:r>
            <a:br>
              <a:rPr lang="sk-SK" sz="5400" dirty="0" smtClean="0">
                <a:solidFill>
                  <a:srgbClr val="FFC000"/>
                </a:solidFill>
              </a:rPr>
            </a:br>
            <a:r>
              <a:rPr lang="sk-SK" sz="5400" dirty="0" err="1" smtClean="0"/>
              <a:t>Nehemiáš</a:t>
            </a:r>
            <a:r>
              <a:rPr lang="sk-SK" sz="5400" dirty="0" smtClean="0"/>
              <a:t>, Judita, Ester a Prvý</a:t>
            </a:r>
            <a:r>
              <a:rPr lang="sk-SK" sz="5400" dirty="0"/>
              <a:t> Petrov </a:t>
            </a:r>
            <a:r>
              <a:rPr lang="sk-SK" sz="5400" dirty="0" smtClean="0"/>
              <a:t>list</a:t>
            </a:r>
            <a:r>
              <a:rPr lang="sk-SK" sz="5400" dirty="0"/>
              <a:t> </a:t>
            </a:r>
            <a:endParaRPr lang="x-none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7237FB-EF7E-A542-92B9-7FA942A4F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Jozef Jančovič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ECB809-5CDF-8041-B880-060A45DD8A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1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k-SK" altLang="sk-SK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Ezdráš</a:t>
            </a:r>
            <a:r>
              <a:rPr lang="sk-SK" altLang="sk-SK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- </a:t>
            </a:r>
            <a:r>
              <a:rPr lang="sk-SK" altLang="sk-SK" sz="3200" dirty="0" err="1">
                <a:solidFill>
                  <a:schemeClr val="tx1"/>
                </a:solidFill>
                <a:latin typeface="Bwhebb" panose="02000400000000000000" pitchFamily="2" charset="0"/>
                <a:cs typeface="Times New Roman" panose="02020603050405020304" pitchFamily="18" charset="0"/>
              </a:rPr>
              <a:t>ar'z</a:t>
            </a:r>
            <a:r>
              <a:rPr lang="sk-SK" altLang="sk-SK" sz="3200" dirty="0">
                <a:solidFill>
                  <a:schemeClr val="tx1"/>
                </a:solidFill>
                <a:latin typeface="Bwhebb" panose="02000400000000000000" pitchFamily="2" charset="0"/>
                <a:cs typeface="Times New Roman" panose="02020603050405020304" pitchFamily="18" charset="0"/>
              </a:rPr>
              <a:t>&gt;[, </a:t>
            </a:r>
            <a:r>
              <a:rPr lang="sk-SK" altLang="sk-SK" sz="3200" dirty="0">
                <a:solidFill>
                  <a:schemeClr val="tx1"/>
                </a:solidFill>
                <a:cs typeface="Times New Roman" panose="02020603050405020304" pitchFamily="18" charset="0"/>
              </a:rPr>
              <a:t>a </a:t>
            </a:r>
            <a:r>
              <a:rPr lang="sk-SK" altLang="sk-SK" sz="32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Nehemiáš</a:t>
            </a:r>
            <a:r>
              <a:rPr lang="sk-SK" altLang="sk-SK" sz="3200" i="1" dirty="0">
                <a:solidFill>
                  <a:schemeClr val="tx1"/>
                </a:solidFill>
                <a:cs typeface="Times New Roman" panose="02020603050405020304" pitchFamily="18" charset="0"/>
              </a:rPr>
              <a:t> -</a:t>
            </a:r>
            <a:r>
              <a:rPr lang="sk-SK" altLang="sk-SK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sk-SK" altLang="sk-SK" sz="3200" dirty="0" err="1">
                <a:solidFill>
                  <a:schemeClr val="tx1"/>
                </a:solidFill>
                <a:latin typeface="Bwhebb" panose="02000400000000000000" pitchFamily="2" charset="0"/>
                <a:cs typeface="Times New Roman" panose="02020603050405020304" pitchFamily="18" charset="0"/>
              </a:rPr>
              <a:t>hy"m.x,n</a:t>
            </a:r>
            <a:r>
              <a:rPr lang="sk-SK" altLang="sk-SK" sz="3200" dirty="0">
                <a:solidFill>
                  <a:schemeClr val="tx1"/>
                </a:solidFill>
                <a:latin typeface="Bwhebb" panose="02000400000000000000" pitchFamily="2" charset="0"/>
                <a:cs typeface="Times New Roman" panose="02020603050405020304" pitchFamily="18" charset="0"/>
              </a:rPr>
              <a:t>&gt;</a:t>
            </a:r>
            <a:r>
              <a:rPr lang="sk-SK" altLang="sk-SK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br>
              <a:rPr lang="sk-SK" altLang="sk-SK" sz="32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sk-SK" altLang="sk-SK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685800"/>
            <a:ext cx="8610600" cy="5943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k-SK" altLang="sk-SK" smtClean="0"/>
          </a:p>
        </p:txBody>
      </p:sp>
      <p:graphicFrame>
        <p:nvGraphicFramePr>
          <p:cNvPr id="112690" name="Group 50"/>
          <p:cNvGraphicFramePr>
            <a:graphicFrameLocks noGrp="1"/>
          </p:cNvGraphicFramePr>
          <p:nvPr/>
        </p:nvGraphicFramePr>
        <p:xfrm>
          <a:off x="1905000" y="609601"/>
          <a:ext cx="8610600" cy="6019801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1003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 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Stavba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chrámu napriek prekážkam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</a:t>
                      </a:r>
                      <a:r>
                        <a:rPr kumimoji="0" lang="sk-SK" altLang="sk-SK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 Návrat            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1-2)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2 Stavba chrámu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3-6)</a:t>
                      </a:r>
                      <a:endParaRPr kumimoji="0" lang="sk-SK" altLang="sk-SK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Záväzok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Zákona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(zmluvy)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</a:t>
                      </a:r>
                      <a:r>
                        <a:rPr kumimoji="0" lang="sk-SK" altLang="sk-SK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7-10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Ezdrášová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misia a jeho spoločníci na ceste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7-8)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2 Rozpustenie zmiešaných manželstiev   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9-10)</a:t>
                      </a:r>
                      <a:endParaRPr kumimoji="0" lang="sk-SK" altLang="sk-SK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A´   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Stavba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mestských múrov napriek prekážkam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sk-SK" altLang="sk-SK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1,1-7,4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Nehemiášová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misia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1,1-2,11)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Stavba múrov        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2,12-7,4)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B´   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Záväzok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Zákona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(zmluvy)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7,5-10,40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 Dokumentácia. Návrat prvých prišelcov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7,5-73) = 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Ezd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Obnovenie zmluvy                           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8-10)</a:t>
                      </a:r>
                      <a:endParaRPr kumimoji="0" lang="sk-SK" altLang="sk-SK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A´´     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Záver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reorganizácie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</a:t>
                      </a:r>
                      <a:r>
                        <a:rPr kumimoji="0" lang="sk-SK" altLang="sk-SK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11-12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Osídlenie mesta a vidieka                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Bohoslužobný personál a zásobovanie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12)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B´´     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Presadenie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Zákona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(zmluvy)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</a:t>
                      </a:r>
                      <a:r>
                        <a:rPr kumimoji="0" lang="sk-SK" altLang="sk-SK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Oddelenie miešancov                             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13,1-3)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ednotlivé opatrenia záväzkov a resumé (</a:t>
                      </a:r>
                      <a:r>
                        <a:rPr kumimoji="0" lang="sk-SK" altLang="sk-SK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Neh</a:t>
                      </a:r>
                      <a:r>
                        <a:rPr kumimoji="0" lang="sk-SK" altLang="sk-SK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13,4-31)</a:t>
                      </a:r>
                      <a:endParaRPr kumimoji="0" lang="sk-SK" altLang="sk-SK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7918450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i="1" dirty="0" smtClean="0"/>
              <a:t>Druhý c</a:t>
            </a:r>
            <a:r>
              <a:rPr lang="sk-SK" altLang="sk-SK" b="1" i="1" dirty="0" smtClean="0"/>
              <a:t>hrám </a:t>
            </a:r>
            <a:r>
              <a:rPr lang="sk-SK" altLang="sk-SK" b="1" i="1" dirty="0" err="1" smtClean="0"/>
              <a:t>Zorobábela</a:t>
            </a:r>
            <a:r>
              <a:rPr lang="sk-SK" altLang="sk-SK" dirty="0" smtClean="0"/>
              <a:t> 536/520-515</a:t>
            </a:r>
          </a:p>
        </p:txBody>
      </p:sp>
      <p:pic>
        <p:nvPicPr>
          <p:cNvPr id="118787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1526" y="908050"/>
            <a:ext cx="5953125" cy="5976938"/>
          </a:xfrm>
        </p:spPr>
      </p:pic>
    </p:spTree>
    <p:extLst>
      <p:ext uri="{BB962C8B-B14F-4D97-AF65-F5344CB8AC3E}">
        <p14:creationId xmlns:p14="http://schemas.microsoft.com/office/powerpoint/2010/main" val="3752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>
          <a:xfrm>
            <a:off x="1703389" y="609600"/>
            <a:ext cx="8785225" cy="1143000"/>
          </a:xfrm>
        </p:spPr>
        <p:txBody>
          <a:bodyPr/>
          <a:lstStyle/>
          <a:p>
            <a:r>
              <a:rPr lang="sk-SK" altLang="sk-SK" sz="3600"/>
              <a:t>Nehemiáš (</a:t>
            </a:r>
            <a:r>
              <a:rPr lang="sk-SK" altLang="sk-SK" sz="3600" i="1"/>
              <a:t>čašník</a:t>
            </a:r>
            <a:r>
              <a:rPr lang="sk-SK" altLang="sk-SK" sz="3600"/>
              <a:t> hebr</a:t>
            </a:r>
            <a:r>
              <a:rPr lang="sk-SK" altLang="sk-SK" sz="3600" i="1"/>
              <a:t>. mašké</a:t>
            </a:r>
            <a:r>
              <a:rPr lang="sk-SK" altLang="sk-SK" sz="3600"/>
              <a:t>) príde zo Súz</a:t>
            </a:r>
          </a:p>
        </p:txBody>
      </p:sp>
      <p:pic>
        <p:nvPicPr>
          <p:cNvPr id="119811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951" y="2060575"/>
            <a:ext cx="7916863" cy="4248150"/>
          </a:xfrm>
        </p:spPr>
      </p:pic>
    </p:spTree>
    <p:extLst>
      <p:ext uri="{BB962C8B-B14F-4D97-AF65-F5344CB8AC3E}">
        <p14:creationId xmlns:p14="http://schemas.microsoft.com/office/powerpoint/2010/main" val="1624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>
          <a:xfrm>
            <a:off x="2209800" y="333376"/>
            <a:ext cx="7772400" cy="1223963"/>
          </a:xfrm>
        </p:spPr>
        <p:txBody>
          <a:bodyPr/>
          <a:lstStyle/>
          <a:p>
            <a:r>
              <a:rPr lang="en-US" altLang="sk-SK" sz="3600"/>
              <a:t>Jeruzalem z </a:t>
            </a:r>
            <a:r>
              <a:rPr lang="sk-SK" altLang="sk-SK" sz="3600"/>
              <a:t>čias Nehemiáša (Neh 3) s 10 bránami a 5 vežami (445 pred Kr.)</a:t>
            </a:r>
          </a:p>
        </p:txBody>
      </p:sp>
      <p:pic>
        <p:nvPicPr>
          <p:cNvPr id="120835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85" y="1628776"/>
            <a:ext cx="4248150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835150"/>
            <a:ext cx="4392612" cy="50498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Písanie rukou 11"/>
              <p14:cNvContentPartPr/>
              <p14:nvPr/>
            </p14:nvContentPartPr>
            <p14:xfrm>
              <a:off x="9296400" y="5288400"/>
              <a:ext cx="213480" cy="731880"/>
            </p14:xfrm>
          </p:contentPart>
        </mc:Choice>
        <mc:Fallback xmlns="">
          <p:pic>
            <p:nvPicPr>
              <p:cNvPr id="12" name="Písanie rukou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0560" y="5225040"/>
                <a:ext cx="24516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ísanie rukou 12"/>
              <p14:cNvContentPartPr/>
              <p14:nvPr/>
            </p14:nvContentPartPr>
            <p14:xfrm>
              <a:off x="9555240" y="5463720"/>
              <a:ext cx="709200" cy="122040"/>
            </p14:xfrm>
          </p:contentPart>
        </mc:Choice>
        <mc:Fallback xmlns="">
          <p:pic>
            <p:nvPicPr>
              <p:cNvPr id="13" name="Písanie rukou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9400" y="5400360"/>
                <a:ext cx="7408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Písanie rukou 13"/>
              <p14:cNvContentPartPr/>
              <p14:nvPr/>
            </p14:nvContentPartPr>
            <p14:xfrm>
              <a:off x="9738120" y="3063240"/>
              <a:ext cx="678600" cy="46080"/>
            </p14:xfrm>
          </p:contentPart>
        </mc:Choice>
        <mc:Fallback xmlns="">
          <p:pic>
            <p:nvPicPr>
              <p:cNvPr id="14" name="Písanie rukou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2280" y="2999880"/>
                <a:ext cx="710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Písanie rukou 14"/>
              <p14:cNvContentPartPr/>
              <p14:nvPr/>
            </p14:nvContentPartPr>
            <p14:xfrm>
              <a:off x="8069520" y="3154680"/>
              <a:ext cx="556560" cy="76680"/>
            </p14:xfrm>
          </p:contentPart>
        </mc:Choice>
        <mc:Fallback xmlns="">
          <p:pic>
            <p:nvPicPr>
              <p:cNvPr id="15" name="Písanie rukou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3680" y="3091320"/>
                <a:ext cx="588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Písanie rukou 15"/>
              <p14:cNvContentPartPr/>
              <p14:nvPr/>
            </p14:nvContentPartPr>
            <p14:xfrm>
              <a:off x="7490280" y="3390840"/>
              <a:ext cx="488160" cy="46080"/>
            </p14:xfrm>
          </p:contentPart>
        </mc:Choice>
        <mc:Fallback xmlns="">
          <p:pic>
            <p:nvPicPr>
              <p:cNvPr id="16" name="Písanie rukou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4440" y="3327480"/>
                <a:ext cx="519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Písanie rukou 19"/>
              <p14:cNvContentPartPr/>
              <p14:nvPr/>
            </p14:nvContentPartPr>
            <p14:xfrm>
              <a:off x="8549400" y="5379840"/>
              <a:ext cx="358560" cy="145080"/>
            </p14:xfrm>
          </p:contentPart>
        </mc:Choice>
        <mc:Fallback xmlns="">
          <p:pic>
            <p:nvPicPr>
              <p:cNvPr id="20" name="Písanie rukou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33560" y="5316480"/>
                <a:ext cx="3902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Písanie rukou 20"/>
              <p14:cNvContentPartPr/>
              <p14:nvPr/>
            </p14:nvContentPartPr>
            <p14:xfrm>
              <a:off x="8313240" y="6576120"/>
              <a:ext cx="617760" cy="23040"/>
            </p14:xfrm>
          </p:contentPart>
        </mc:Choice>
        <mc:Fallback xmlns="">
          <p:pic>
            <p:nvPicPr>
              <p:cNvPr id="21" name="Písanie rukou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7400" y="6512760"/>
                <a:ext cx="649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Písanie rukou 21"/>
              <p14:cNvContentPartPr/>
              <p14:nvPr/>
            </p14:nvContentPartPr>
            <p14:xfrm>
              <a:off x="9639120" y="6263640"/>
              <a:ext cx="884520" cy="61200"/>
            </p14:xfrm>
          </p:contentPart>
        </mc:Choice>
        <mc:Fallback xmlns="">
          <p:pic>
            <p:nvPicPr>
              <p:cNvPr id="22" name="Písanie rukou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3280" y="6200280"/>
                <a:ext cx="91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ísanie rukou 22"/>
              <p14:cNvContentPartPr/>
              <p14:nvPr/>
            </p14:nvContentPartPr>
            <p14:xfrm>
              <a:off x="9799320" y="3634920"/>
              <a:ext cx="556560" cy="152640"/>
            </p14:xfrm>
          </p:contentPart>
        </mc:Choice>
        <mc:Fallback xmlns="">
          <p:pic>
            <p:nvPicPr>
              <p:cNvPr id="23" name="Písanie rukou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3480" y="3571560"/>
                <a:ext cx="5882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Písanie rukou 23"/>
              <p14:cNvContentPartPr/>
              <p14:nvPr/>
            </p14:nvContentPartPr>
            <p14:xfrm>
              <a:off x="9829560" y="4015800"/>
              <a:ext cx="617760" cy="84240"/>
            </p14:xfrm>
          </p:contentPart>
        </mc:Choice>
        <mc:Fallback xmlns="">
          <p:pic>
            <p:nvPicPr>
              <p:cNvPr id="24" name="Písanie rukou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13720" y="3952440"/>
                <a:ext cx="649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Písanie rukou 24"/>
              <p14:cNvContentPartPr/>
              <p14:nvPr/>
            </p14:nvContentPartPr>
            <p14:xfrm>
              <a:off x="7376160" y="2705040"/>
              <a:ext cx="2149200" cy="2347560"/>
            </p14:xfrm>
          </p:contentPart>
        </mc:Choice>
        <mc:Fallback xmlns="">
          <p:pic>
            <p:nvPicPr>
              <p:cNvPr id="25" name="Písanie rukou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66800" y="2695680"/>
                <a:ext cx="2167920" cy="2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Písanie rukou 25"/>
              <p14:cNvContentPartPr/>
              <p14:nvPr/>
            </p14:nvContentPartPr>
            <p14:xfrm>
              <a:off x="9783840" y="3452040"/>
              <a:ext cx="701640" cy="76320"/>
            </p14:xfrm>
          </p:contentPart>
        </mc:Choice>
        <mc:Fallback xmlns="">
          <p:pic>
            <p:nvPicPr>
              <p:cNvPr id="26" name="Písanie rukou 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68000" y="3388680"/>
                <a:ext cx="733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Písanie rukou 26"/>
              <p14:cNvContentPartPr/>
              <p14:nvPr/>
            </p14:nvContentPartPr>
            <p14:xfrm>
              <a:off x="9494400" y="4754880"/>
              <a:ext cx="1051920" cy="1036800"/>
            </p14:xfrm>
          </p:contentPart>
        </mc:Choice>
        <mc:Fallback xmlns="">
          <p:pic>
            <p:nvPicPr>
              <p:cNvPr id="27" name="Písanie rukou 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85040" y="4745520"/>
                <a:ext cx="107064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Písanie rukou 27"/>
              <p14:cNvContentPartPr/>
              <p14:nvPr/>
            </p14:nvContentPartPr>
            <p14:xfrm>
              <a:off x="9616440" y="2163960"/>
              <a:ext cx="53640" cy="236880"/>
            </p14:xfrm>
          </p:contentPart>
        </mc:Choice>
        <mc:Fallback xmlns="">
          <p:pic>
            <p:nvPicPr>
              <p:cNvPr id="28" name="Písanie rukou 2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00600" y="2100600"/>
                <a:ext cx="853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Písanie rukou 28"/>
              <p14:cNvContentPartPr/>
              <p14:nvPr/>
            </p14:nvContentPartPr>
            <p14:xfrm>
              <a:off x="8648760" y="2034720"/>
              <a:ext cx="122040" cy="76320"/>
            </p14:xfrm>
          </p:contentPart>
        </mc:Choice>
        <mc:Fallback xmlns="">
          <p:pic>
            <p:nvPicPr>
              <p:cNvPr id="29" name="Písanie rukou 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32920" y="1971360"/>
                <a:ext cx="1537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Písanie rukou 29"/>
              <p14:cNvContentPartPr/>
              <p14:nvPr/>
            </p14:nvContentPartPr>
            <p14:xfrm>
              <a:off x="7879080" y="2331720"/>
              <a:ext cx="137520" cy="99360"/>
            </p14:xfrm>
          </p:contentPart>
        </mc:Choice>
        <mc:Fallback xmlns="">
          <p:pic>
            <p:nvPicPr>
              <p:cNvPr id="30" name="Písanie rukou 2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63240" y="2268360"/>
                <a:ext cx="169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Písanie rukou 30"/>
              <p14:cNvContentPartPr/>
              <p14:nvPr/>
            </p14:nvContentPartPr>
            <p14:xfrm>
              <a:off x="7155120" y="3002400"/>
              <a:ext cx="183240" cy="152640"/>
            </p14:xfrm>
          </p:contentPart>
        </mc:Choice>
        <mc:Fallback xmlns="">
          <p:pic>
            <p:nvPicPr>
              <p:cNvPr id="31" name="Písanie rukou 3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9280" y="2939040"/>
                <a:ext cx="2149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Písanie rukou 31"/>
              <p14:cNvContentPartPr/>
              <p14:nvPr/>
            </p14:nvContentPartPr>
            <p14:xfrm>
              <a:off x="6918960" y="4168080"/>
              <a:ext cx="160200" cy="366120"/>
            </p14:xfrm>
          </p:contentPart>
        </mc:Choice>
        <mc:Fallback xmlns="">
          <p:pic>
            <p:nvPicPr>
              <p:cNvPr id="32" name="Písanie rukou 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03120" y="4104720"/>
                <a:ext cx="1918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Písanie rukou 32"/>
              <p14:cNvContentPartPr/>
              <p14:nvPr/>
            </p14:nvContentPartPr>
            <p14:xfrm>
              <a:off x="7559040" y="5577840"/>
              <a:ext cx="152640" cy="91800"/>
            </p14:xfrm>
          </p:contentPart>
        </mc:Choice>
        <mc:Fallback xmlns="">
          <p:pic>
            <p:nvPicPr>
              <p:cNvPr id="33" name="Písanie rukou 3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43200" y="5514480"/>
                <a:ext cx="184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Písanie rukou 33"/>
              <p14:cNvContentPartPr/>
              <p14:nvPr/>
            </p14:nvContentPartPr>
            <p14:xfrm>
              <a:off x="8793480" y="4861440"/>
              <a:ext cx="91800" cy="69120"/>
            </p14:xfrm>
          </p:contentPart>
        </mc:Choice>
        <mc:Fallback xmlns="">
          <p:pic>
            <p:nvPicPr>
              <p:cNvPr id="34" name="Písanie rukou 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7640" y="4798080"/>
                <a:ext cx="1234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Písanie rukou 1"/>
              <p14:cNvContentPartPr/>
              <p14:nvPr/>
            </p14:nvContentPartPr>
            <p14:xfrm>
              <a:off x="9426600" y="5362560"/>
              <a:ext cx="924120" cy="371880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17240" y="5353200"/>
                <a:ext cx="94284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3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>
          <a:xfrm>
            <a:off x="1631950" y="260350"/>
            <a:ext cx="8928100" cy="2160588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3200" dirty="0"/>
              <a:t/>
            </a:r>
            <a:br>
              <a:rPr lang="sk-SK" altLang="sk-SK" sz="3200" dirty="0"/>
            </a:br>
            <a:r>
              <a:rPr lang="sk-SK" altLang="sk-SK" sz="3200" dirty="0"/>
              <a:t>Múry postavené za </a:t>
            </a:r>
            <a:r>
              <a:rPr lang="sk-SK" altLang="sk-SK" sz="3200" dirty="0" err="1"/>
              <a:t>Nehemiáša</a:t>
            </a:r>
            <a:r>
              <a:rPr lang="sk-SK" altLang="sk-SK" sz="3200" dirty="0"/>
              <a:t> za 52 </a:t>
            </a:r>
            <a:r>
              <a:rPr lang="sk-SK" altLang="sk-SK" sz="3200" dirty="0" smtClean="0"/>
              <a:t>dní (</a:t>
            </a:r>
            <a:r>
              <a:rPr lang="sk-SK" altLang="sk-SK" sz="3200" dirty="0" err="1"/>
              <a:t>Neh</a:t>
            </a:r>
            <a:r>
              <a:rPr lang="sk-SK" altLang="sk-SK" sz="3200" dirty="0"/>
              <a:t> </a:t>
            </a:r>
            <a:r>
              <a:rPr lang="sk-SK" altLang="sk-SK" sz="3200" dirty="0" smtClean="0"/>
              <a:t>6,15) </a:t>
            </a:r>
            <a:r>
              <a:rPr lang="sk-SK" altLang="sk-SK" sz="3200" dirty="0"/>
              <a:t/>
            </a:r>
            <a:br>
              <a:rPr lang="sk-SK" altLang="sk-SK" sz="3200" dirty="0"/>
            </a:br>
            <a:r>
              <a:rPr lang="sk-SK" altLang="sk-SK" sz="3200" dirty="0" smtClean="0"/>
              <a:t>(</a:t>
            </a:r>
            <a:r>
              <a:rPr lang="sk-SK" altLang="sk-SK" sz="3200" dirty="0" err="1" smtClean="0"/>
              <a:t>Flávius</a:t>
            </a:r>
            <a:r>
              <a:rPr lang="sk-SK" altLang="sk-SK" sz="3200" dirty="0" smtClean="0"/>
              <a:t>: </a:t>
            </a:r>
            <a:r>
              <a:rPr lang="sk-SK" altLang="sk-SK" sz="3200" dirty="0"/>
              <a:t>2 roky a 4 mes. </a:t>
            </a:r>
            <a:r>
              <a:rPr lang="sk-SK" altLang="sk-SK" sz="3200" i="1" dirty="0" err="1"/>
              <a:t>Ant</a:t>
            </a:r>
            <a:r>
              <a:rPr lang="sk-SK" altLang="sk-SK" sz="3200" dirty="0"/>
              <a:t> XI.)</a:t>
            </a:r>
            <a:br>
              <a:rPr lang="sk-SK" altLang="sk-SK" sz="3200" dirty="0"/>
            </a:br>
            <a:r>
              <a:rPr lang="sk-SK" altLang="sk-SK" sz="3200" dirty="0" smtClean="0"/>
              <a:t>„</a:t>
            </a:r>
            <a:r>
              <a:rPr lang="sk-SK" altLang="sk-SK" sz="2800" i="1" dirty="0" smtClean="0"/>
              <a:t>T</a:t>
            </a:r>
            <a:r>
              <a:rPr lang="en-US" altLang="sk-SK" sz="2800" i="1" dirty="0"/>
              <a:t>í, </a:t>
            </a:r>
            <a:r>
              <a:rPr lang="sk-SK" altLang="sk-SK" sz="2800" i="1" dirty="0"/>
              <a:t>čo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stavali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múr</a:t>
            </a:r>
            <a:r>
              <a:rPr lang="en-US" altLang="sk-SK" sz="2800" i="1" dirty="0"/>
              <a:t>, </a:t>
            </a:r>
            <a:r>
              <a:rPr lang="en-US" altLang="sk-SK" sz="2800" i="1" dirty="0" err="1"/>
              <a:t>aj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tí</a:t>
            </a:r>
            <a:r>
              <a:rPr lang="en-US" altLang="sk-SK" sz="2800" i="1" dirty="0"/>
              <a:t>, </a:t>
            </a:r>
            <a:r>
              <a:rPr lang="sk-SK" altLang="sk-SK" sz="2800" i="1" dirty="0"/>
              <a:t>čo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nosili</a:t>
            </a:r>
            <a:r>
              <a:rPr lang="en-US" altLang="sk-SK" sz="2800" i="1" dirty="0"/>
              <a:t> a </a:t>
            </a:r>
            <a:r>
              <a:rPr lang="en-US" altLang="sk-SK" sz="2800" i="1" dirty="0" err="1"/>
              <a:t>nakladali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bremená</a:t>
            </a:r>
            <a:r>
              <a:rPr lang="en-US" altLang="sk-SK" sz="2800" i="1" dirty="0"/>
              <a:t>, </a:t>
            </a:r>
            <a:r>
              <a:rPr lang="en-US" altLang="sk-SK" sz="2800" i="1" dirty="0" err="1"/>
              <a:t>každý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jednou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rukou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pracoval</a:t>
            </a:r>
            <a:r>
              <a:rPr lang="en-US" altLang="sk-SK" sz="2800" i="1" dirty="0"/>
              <a:t> a </a:t>
            </a:r>
            <a:r>
              <a:rPr lang="en-US" altLang="sk-SK" sz="2800" i="1" dirty="0" err="1"/>
              <a:t>druhou</a:t>
            </a:r>
            <a:r>
              <a:rPr lang="en-US" altLang="sk-SK" sz="2800" i="1" dirty="0"/>
              <a:t> </a:t>
            </a:r>
            <a:r>
              <a:rPr lang="en-US" altLang="sk-SK" sz="2800" i="1" dirty="0" err="1"/>
              <a:t>držal</a:t>
            </a:r>
            <a:r>
              <a:rPr lang="en-US" altLang="sk-SK" sz="2800" i="1" dirty="0"/>
              <a:t> </a:t>
            </a:r>
            <a:r>
              <a:rPr lang="en-US" altLang="sk-SK" sz="2800" i="1" dirty="0" err="1" smtClean="0"/>
              <a:t>zbraň</a:t>
            </a:r>
            <a:r>
              <a:rPr lang="sk-SK" altLang="sk-SK" sz="2800" i="1" dirty="0" smtClean="0"/>
              <a:t>“ </a:t>
            </a:r>
            <a:r>
              <a:rPr lang="sk-SK" altLang="sk-SK" sz="2800" i="1" dirty="0"/>
              <a:t>(</a:t>
            </a:r>
            <a:r>
              <a:rPr lang="sk-SK" altLang="sk-SK" sz="2800" i="1" dirty="0" err="1"/>
              <a:t>Neh</a:t>
            </a:r>
            <a:r>
              <a:rPr lang="sk-SK" altLang="sk-SK" sz="2800" i="1" dirty="0"/>
              <a:t> 4,11)</a:t>
            </a:r>
            <a:r>
              <a:rPr lang="en-US" altLang="sk-SK" sz="2800" i="1" dirty="0"/>
              <a:t>.</a:t>
            </a:r>
            <a:br>
              <a:rPr lang="en-US" altLang="sk-SK" sz="2800" i="1" dirty="0"/>
            </a:br>
            <a:r>
              <a:rPr lang="sk-SK" altLang="sk-SK" sz="3200" dirty="0"/>
              <a:t/>
            </a:r>
            <a:br>
              <a:rPr lang="sk-SK" altLang="sk-SK" sz="3200" dirty="0"/>
            </a:br>
            <a:endParaRPr lang="sk-SK" altLang="sk-SK" sz="3200" dirty="0"/>
          </a:p>
        </p:txBody>
      </p:sp>
      <p:pic>
        <p:nvPicPr>
          <p:cNvPr id="121859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2346325"/>
            <a:ext cx="4032250" cy="4032250"/>
          </a:xfrm>
        </p:spPr>
      </p:pic>
      <p:pic>
        <p:nvPicPr>
          <p:cNvPr id="121860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349500"/>
            <a:ext cx="3835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>
          <a:xfrm>
            <a:off x="2209800" y="333376"/>
            <a:ext cx="7772400" cy="1223963"/>
          </a:xfrm>
        </p:spPr>
        <p:txBody>
          <a:bodyPr/>
          <a:lstStyle/>
          <a:p>
            <a:r>
              <a:rPr lang="en-US" altLang="sk-SK" sz="3600"/>
              <a:t>Jeruzalem z </a:t>
            </a:r>
            <a:r>
              <a:rPr lang="sk-SK" altLang="sk-SK" sz="3600"/>
              <a:t>čias Nehemiáša (Neh 3) s 10 bránami a 5 vežami (445 pred Kr.)</a:t>
            </a:r>
          </a:p>
        </p:txBody>
      </p:sp>
      <p:pic>
        <p:nvPicPr>
          <p:cNvPr id="120835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85" y="1628776"/>
            <a:ext cx="4248150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835150"/>
            <a:ext cx="4392612" cy="50498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Písanie rukou 11"/>
              <p14:cNvContentPartPr/>
              <p14:nvPr/>
            </p14:nvContentPartPr>
            <p14:xfrm>
              <a:off x="9296400" y="5288400"/>
              <a:ext cx="213480" cy="731880"/>
            </p14:xfrm>
          </p:contentPart>
        </mc:Choice>
        <mc:Fallback xmlns="">
          <p:pic>
            <p:nvPicPr>
              <p:cNvPr id="12" name="Písanie rukou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0560" y="5225040"/>
                <a:ext cx="24516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ísanie rukou 12"/>
              <p14:cNvContentPartPr/>
              <p14:nvPr/>
            </p14:nvContentPartPr>
            <p14:xfrm>
              <a:off x="9555240" y="5463720"/>
              <a:ext cx="709200" cy="122040"/>
            </p14:xfrm>
          </p:contentPart>
        </mc:Choice>
        <mc:Fallback xmlns="">
          <p:pic>
            <p:nvPicPr>
              <p:cNvPr id="13" name="Písanie rukou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9400" y="5400360"/>
                <a:ext cx="7408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Písanie rukou 13"/>
              <p14:cNvContentPartPr/>
              <p14:nvPr/>
            </p14:nvContentPartPr>
            <p14:xfrm>
              <a:off x="9738120" y="3063240"/>
              <a:ext cx="678600" cy="46080"/>
            </p14:xfrm>
          </p:contentPart>
        </mc:Choice>
        <mc:Fallback xmlns="">
          <p:pic>
            <p:nvPicPr>
              <p:cNvPr id="14" name="Písanie rukou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2280" y="2999880"/>
                <a:ext cx="710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Písanie rukou 14"/>
              <p14:cNvContentPartPr/>
              <p14:nvPr/>
            </p14:nvContentPartPr>
            <p14:xfrm>
              <a:off x="8069520" y="3154680"/>
              <a:ext cx="556560" cy="76680"/>
            </p14:xfrm>
          </p:contentPart>
        </mc:Choice>
        <mc:Fallback xmlns="">
          <p:pic>
            <p:nvPicPr>
              <p:cNvPr id="15" name="Písanie rukou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3680" y="3091320"/>
                <a:ext cx="5882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Písanie rukou 15"/>
              <p14:cNvContentPartPr/>
              <p14:nvPr/>
            </p14:nvContentPartPr>
            <p14:xfrm>
              <a:off x="7490280" y="3390840"/>
              <a:ext cx="488160" cy="46080"/>
            </p14:xfrm>
          </p:contentPart>
        </mc:Choice>
        <mc:Fallback xmlns="">
          <p:pic>
            <p:nvPicPr>
              <p:cNvPr id="16" name="Písanie rukou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74440" y="3327480"/>
                <a:ext cx="519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Písanie rukou 19"/>
              <p14:cNvContentPartPr/>
              <p14:nvPr/>
            </p14:nvContentPartPr>
            <p14:xfrm>
              <a:off x="8549400" y="5379840"/>
              <a:ext cx="358560" cy="145080"/>
            </p14:xfrm>
          </p:contentPart>
        </mc:Choice>
        <mc:Fallback xmlns="">
          <p:pic>
            <p:nvPicPr>
              <p:cNvPr id="20" name="Písanie rukou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33560" y="5316480"/>
                <a:ext cx="3902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Písanie rukou 20"/>
              <p14:cNvContentPartPr/>
              <p14:nvPr/>
            </p14:nvContentPartPr>
            <p14:xfrm>
              <a:off x="8313240" y="6576120"/>
              <a:ext cx="617760" cy="23040"/>
            </p14:xfrm>
          </p:contentPart>
        </mc:Choice>
        <mc:Fallback xmlns="">
          <p:pic>
            <p:nvPicPr>
              <p:cNvPr id="21" name="Písanie rukou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7400" y="6512760"/>
                <a:ext cx="649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Písanie rukou 21"/>
              <p14:cNvContentPartPr/>
              <p14:nvPr/>
            </p14:nvContentPartPr>
            <p14:xfrm>
              <a:off x="9639120" y="6263640"/>
              <a:ext cx="884520" cy="61200"/>
            </p14:xfrm>
          </p:contentPart>
        </mc:Choice>
        <mc:Fallback xmlns="">
          <p:pic>
            <p:nvPicPr>
              <p:cNvPr id="22" name="Písanie rukou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3280" y="6200280"/>
                <a:ext cx="916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Písanie rukou 22"/>
              <p14:cNvContentPartPr/>
              <p14:nvPr/>
            </p14:nvContentPartPr>
            <p14:xfrm>
              <a:off x="9799320" y="3634920"/>
              <a:ext cx="556560" cy="152640"/>
            </p14:xfrm>
          </p:contentPart>
        </mc:Choice>
        <mc:Fallback xmlns="">
          <p:pic>
            <p:nvPicPr>
              <p:cNvPr id="23" name="Písanie rukou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3480" y="3571560"/>
                <a:ext cx="5882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Písanie rukou 23"/>
              <p14:cNvContentPartPr/>
              <p14:nvPr/>
            </p14:nvContentPartPr>
            <p14:xfrm>
              <a:off x="9829560" y="4015800"/>
              <a:ext cx="617760" cy="84240"/>
            </p14:xfrm>
          </p:contentPart>
        </mc:Choice>
        <mc:Fallback xmlns="">
          <p:pic>
            <p:nvPicPr>
              <p:cNvPr id="24" name="Písanie rukou 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13720" y="3952440"/>
                <a:ext cx="649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Písanie rukou 24"/>
              <p14:cNvContentPartPr/>
              <p14:nvPr/>
            </p14:nvContentPartPr>
            <p14:xfrm>
              <a:off x="7376160" y="2705040"/>
              <a:ext cx="2149200" cy="2347560"/>
            </p14:xfrm>
          </p:contentPart>
        </mc:Choice>
        <mc:Fallback xmlns="">
          <p:pic>
            <p:nvPicPr>
              <p:cNvPr id="25" name="Písanie rukou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66800" y="2695680"/>
                <a:ext cx="2167920" cy="2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Písanie rukou 25"/>
              <p14:cNvContentPartPr/>
              <p14:nvPr/>
            </p14:nvContentPartPr>
            <p14:xfrm>
              <a:off x="9783840" y="3452040"/>
              <a:ext cx="701640" cy="76320"/>
            </p14:xfrm>
          </p:contentPart>
        </mc:Choice>
        <mc:Fallback xmlns="">
          <p:pic>
            <p:nvPicPr>
              <p:cNvPr id="26" name="Písanie rukou 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68000" y="3388680"/>
                <a:ext cx="733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Písanie rukou 26"/>
              <p14:cNvContentPartPr/>
              <p14:nvPr/>
            </p14:nvContentPartPr>
            <p14:xfrm>
              <a:off x="9494400" y="4754880"/>
              <a:ext cx="1051920" cy="1036800"/>
            </p14:xfrm>
          </p:contentPart>
        </mc:Choice>
        <mc:Fallback xmlns="">
          <p:pic>
            <p:nvPicPr>
              <p:cNvPr id="27" name="Písanie rukou 2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85040" y="4745520"/>
                <a:ext cx="107064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Písanie rukou 27"/>
              <p14:cNvContentPartPr/>
              <p14:nvPr/>
            </p14:nvContentPartPr>
            <p14:xfrm>
              <a:off x="9616440" y="2163960"/>
              <a:ext cx="53640" cy="236880"/>
            </p14:xfrm>
          </p:contentPart>
        </mc:Choice>
        <mc:Fallback xmlns="">
          <p:pic>
            <p:nvPicPr>
              <p:cNvPr id="28" name="Písanie rukou 2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600600" y="2100600"/>
                <a:ext cx="853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Písanie rukou 28"/>
              <p14:cNvContentPartPr/>
              <p14:nvPr/>
            </p14:nvContentPartPr>
            <p14:xfrm>
              <a:off x="8648760" y="2034720"/>
              <a:ext cx="122040" cy="76320"/>
            </p14:xfrm>
          </p:contentPart>
        </mc:Choice>
        <mc:Fallback xmlns="">
          <p:pic>
            <p:nvPicPr>
              <p:cNvPr id="29" name="Písanie rukou 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32920" y="1971360"/>
                <a:ext cx="1537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Písanie rukou 29"/>
              <p14:cNvContentPartPr/>
              <p14:nvPr/>
            </p14:nvContentPartPr>
            <p14:xfrm>
              <a:off x="7879080" y="2331720"/>
              <a:ext cx="137520" cy="99360"/>
            </p14:xfrm>
          </p:contentPart>
        </mc:Choice>
        <mc:Fallback xmlns="">
          <p:pic>
            <p:nvPicPr>
              <p:cNvPr id="30" name="Písanie rukou 2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63240" y="2268360"/>
                <a:ext cx="1692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Písanie rukou 30"/>
              <p14:cNvContentPartPr/>
              <p14:nvPr/>
            </p14:nvContentPartPr>
            <p14:xfrm>
              <a:off x="7155120" y="3002400"/>
              <a:ext cx="183240" cy="152640"/>
            </p14:xfrm>
          </p:contentPart>
        </mc:Choice>
        <mc:Fallback xmlns="">
          <p:pic>
            <p:nvPicPr>
              <p:cNvPr id="31" name="Písanie rukou 3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39280" y="2939040"/>
                <a:ext cx="2149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Písanie rukou 31"/>
              <p14:cNvContentPartPr/>
              <p14:nvPr/>
            </p14:nvContentPartPr>
            <p14:xfrm>
              <a:off x="6918960" y="4168080"/>
              <a:ext cx="160200" cy="366120"/>
            </p14:xfrm>
          </p:contentPart>
        </mc:Choice>
        <mc:Fallback xmlns="">
          <p:pic>
            <p:nvPicPr>
              <p:cNvPr id="32" name="Písanie rukou 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03120" y="4104720"/>
                <a:ext cx="1918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Písanie rukou 32"/>
              <p14:cNvContentPartPr/>
              <p14:nvPr/>
            </p14:nvContentPartPr>
            <p14:xfrm>
              <a:off x="7559040" y="5577840"/>
              <a:ext cx="152640" cy="91800"/>
            </p14:xfrm>
          </p:contentPart>
        </mc:Choice>
        <mc:Fallback xmlns="">
          <p:pic>
            <p:nvPicPr>
              <p:cNvPr id="33" name="Písanie rukou 3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43200" y="5514480"/>
                <a:ext cx="1843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Písanie rukou 33"/>
              <p14:cNvContentPartPr/>
              <p14:nvPr/>
            </p14:nvContentPartPr>
            <p14:xfrm>
              <a:off x="8793480" y="4861440"/>
              <a:ext cx="91800" cy="69120"/>
            </p14:xfrm>
          </p:contentPart>
        </mc:Choice>
        <mc:Fallback xmlns="">
          <p:pic>
            <p:nvPicPr>
              <p:cNvPr id="34" name="Písanie rukou 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7640" y="4798080"/>
                <a:ext cx="1234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Písanie rukou 1"/>
              <p14:cNvContentPartPr/>
              <p14:nvPr/>
            </p14:nvContentPartPr>
            <p14:xfrm>
              <a:off x="9426600" y="5362560"/>
              <a:ext cx="924120" cy="371880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17240" y="5353200"/>
                <a:ext cx="94284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3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4219"/>
            <a:ext cx="9624250" cy="1526469"/>
          </a:xfrm>
        </p:spPr>
        <p:txBody>
          <a:bodyPr/>
          <a:lstStyle/>
          <a:p>
            <a:pPr algn="ctr"/>
            <a:r>
              <a:rPr lang="sk-SK" dirty="0" smtClean="0"/>
              <a:t>Múr a veža z čias </a:t>
            </a:r>
            <a:r>
              <a:rPr lang="sk-SK" dirty="0" err="1" smtClean="0"/>
              <a:t>Nehemiáša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1365654"/>
            <a:ext cx="8576699" cy="5531971"/>
          </a:xfrm>
        </p:spPr>
      </p:pic>
    </p:spTree>
    <p:extLst>
      <p:ext uri="{BB962C8B-B14F-4D97-AF65-F5344CB8AC3E}">
        <p14:creationId xmlns:p14="http://schemas.microsoft.com/office/powerpoint/2010/main" val="14902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63751" y="1844676"/>
            <a:ext cx="8864262" cy="501332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 err="1" smtClean="0"/>
              <a:t>Neh</a:t>
            </a:r>
            <a:r>
              <a:rPr lang="en-US" b="1" dirty="0" smtClean="0"/>
              <a:t> 8,10</a:t>
            </a:r>
            <a:r>
              <a:rPr lang="en-US" dirty="0" smtClean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povedal</a:t>
            </a:r>
            <a:r>
              <a:rPr lang="en-US" dirty="0"/>
              <a:t>: </a:t>
            </a:r>
            <a:endParaRPr lang="sk-SK" dirty="0" smtClean="0"/>
          </a:p>
          <a:p>
            <a:pPr marL="0" indent="0">
              <a:buNone/>
              <a:defRPr/>
            </a:pPr>
            <a:r>
              <a:rPr lang="en-US" dirty="0" smtClean="0"/>
              <a:t>"</a:t>
            </a:r>
            <a:r>
              <a:rPr lang="en-US" b="1" i="1" dirty="0" err="1"/>
              <a:t>Choďte</a:t>
            </a:r>
            <a:r>
              <a:rPr lang="en-US" dirty="0"/>
              <a:t>, </a:t>
            </a:r>
            <a:r>
              <a:rPr lang="en-US" dirty="0" err="1"/>
              <a:t>zajedzte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niečo</a:t>
            </a:r>
            <a:r>
              <a:rPr lang="en-US" dirty="0"/>
              <a:t> </a:t>
            </a:r>
            <a:r>
              <a:rPr lang="en-US" dirty="0" err="1"/>
              <a:t>mastného</a:t>
            </a:r>
            <a:r>
              <a:rPr lang="en-US" dirty="0"/>
              <a:t> a </a:t>
            </a:r>
            <a:r>
              <a:rPr lang="en-US" dirty="0" err="1"/>
              <a:t>vypite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sladkého</a:t>
            </a:r>
            <a:r>
              <a:rPr lang="en-US" dirty="0"/>
              <a:t>, no </a:t>
            </a:r>
            <a:r>
              <a:rPr lang="en-US" dirty="0" err="1"/>
              <a:t>niečo</a:t>
            </a:r>
            <a:r>
              <a:rPr lang="en-US" dirty="0"/>
              <a:t> z </a:t>
            </a:r>
            <a:r>
              <a:rPr lang="en-US" dirty="0" err="1"/>
              <a:t>toho</a:t>
            </a:r>
            <a:r>
              <a:rPr lang="en-US" dirty="0"/>
              <a:t> </a:t>
            </a:r>
            <a:r>
              <a:rPr lang="en-US" dirty="0" err="1"/>
              <a:t>pošlite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nenachystal</a:t>
            </a:r>
            <a:r>
              <a:rPr lang="en-US" dirty="0"/>
              <a:t>! </a:t>
            </a:r>
            <a:endParaRPr lang="sk-SK" dirty="0" smtClean="0"/>
          </a:p>
          <a:p>
            <a:pPr marL="0" indent="0">
              <a:buNone/>
              <a:defRPr/>
            </a:pPr>
            <a:r>
              <a:rPr lang="sk-SK" b="1" dirty="0" smtClean="0">
                <a:solidFill>
                  <a:srgbClr val="0070C0"/>
                </a:solidFill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</a:rPr>
              <a:t>Lebo </a:t>
            </a:r>
            <a:r>
              <a:rPr lang="en-US" b="1" dirty="0" err="1">
                <a:solidFill>
                  <a:srgbClr val="0070C0"/>
                </a:solidFill>
              </a:rPr>
              <a:t>tento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deň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zasvätený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nášmu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Pánovi</a:t>
            </a:r>
            <a:r>
              <a:rPr lang="en-US" sz="3000" dirty="0"/>
              <a:t>. </a:t>
            </a:r>
            <a:endParaRPr lang="sk-SK" sz="3000" dirty="0" smtClean="0"/>
          </a:p>
          <a:p>
            <a:pPr marL="0" indent="0">
              <a:buNone/>
              <a:defRPr/>
            </a:pPr>
            <a:r>
              <a:rPr lang="en-US" sz="3000" dirty="0" smtClean="0"/>
              <a:t>A </a:t>
            </a:r>
            <a:r>
              <a:rPr lang="en-US" sz="3000" b="1" i="1" dirty="0" err="1"/>
              <a:t>nermúťte</a:t>
            </a:r>
            <a:r>
              <a:rPr lang="en-US" sz="3000" b="1" i="1" dirty="0"/>
              <a:t> </a:t>
            </a:r>
            <a:r>
              <a:rPr lang="en-US" sz="3000" b="1" i="1" dirty="0" err="1"/>
              <a:t>sa</a:t>
            </a:r>
            <a:r>
              <a:rPr lang="en-US" sz="3000" b="1" i="1" dirty="0"/>
              <a:t>,</a:t>
            </a:r>
            <a:r>
              <a:rPr lang="en-US" i="1" dirty="0"/>
              <a:t> </a:t>
            </a:r>
            <a:endParaRPr lang="sk-SK" i="1" dirty="0"/>
          </a:p>
          <a:p>
            <a:pPr marL="0" indent="0">
              <a:buNone/>
              <a:defRPr/>
            </a:pPr>
            <a:r>
              <a:rPr lang="sk-SK" b="1" dirty="0" smtClean="0"/>
              <a:t>             </a:t>
            </a:r>
            <a:r>
              <a:rPr lang="sk-SK" b="1" dirty="0" smtClean="0">
                <a:solidFill>
                  <a:srgbClr val="0070C0"/>
                </a:solidFill>
              </a:rPr>
              <a:t>lebo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adosť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Pánovi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je </a:t>
            </a:r>
            <a:r>
              <a:rPr lang="en-US" b="1" dirty="0" err="1">
                <a:solidFill>
                  <a:srgbClr val="0070C0"/>
                </a:solidFill>
              </a:rPr>
              <a:t>vaša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sila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r>
              <a:rPr lang="en-US" b="1" i="1" dirty="0" smtClean="0"/>
              <a:t>"</a:t>
            </a:r>
            <a:r>
              <a:rPr lang="en-US" i="1" dirty="0" smtClean="0">
                <a:latin typeface="Bwhebb" panose="02000400000000000000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whebb" panose="02000400000000000000" pitchFamily="2" charset="0"/>
              </a:rPr>
              <a:t>   </a:t>
            </a:r>
            <a:endParaRPr lang="sk-SK" dirty="0" smtClean="0">
              <a:solidFill>
                <a:srgbClr val="0070C0"/>
              </a:solidFill>
              <a:latin typeface="Bwhebb" panose="02000400000000000000" pitchFamily="2" charset="0"/>
            </a:endParaRPr>
          </a:p>
          <a:p>
            <a:pPr marL="0" indent="0">
              <a:buNone/>
              <a:defRPr/>
            </a:pPr>
            <a:r>
              <a:rPr lang="sk-SK" sz="4800" dirty="0">
                <a:solidFill>
                  <a:srgbClr val="C00000"/>
                </a:solidFill>
                <a:latin typeface="Bwhebb" panose="02000400000000000000" pitchFamily="2" charset="0"/>
              </a:rPr>
              <a:t> </a:t>
            </a:r>
            <a:r>
              <a:rPr lang="sk-SK" sz="4800" dirty="0" smtClean="0">
                <a:solidFill>
                  <a:srgbClr val="C00000"/>
                </a:solidFill>
                <a:latin typeface="Bwhebb" panose="02000400000000000000" pitchFamily="2" charset="0"/>
              </a:rPr>
              <a:t>   </a:t>
            </a:r>
            <a:r>
              <a:rPr lang="en-US" sz="4000" dirty="0" smtClean="0">
                <a:latin typeface="Bwhebb" panose="02000400000000000000" pitchFamily="2" charset="0"/>
              </a:rPr>
              <a:t>~</a:t>
            </a:r>
            <a:r>
              <a:rPr lang="en-US" sz="4000" dirty="0" err="1">
                <a:latin typeface="Bwhebb" panose="02000400000000000000" pitchFamily="2" charset="0"/>
              </a:rPr>
              <a:t>k,Z</a:t>
            </a:r>
            <a:r>
              <a:rPr lang="en-US" sz="4000" dirty="0">
                <a:latin typeface="Bwhebb" panose="02000400000000000000" pitchFamily="2" charset="0"/>
              </a:rPr>
              <a:t>&gt;[um' </a:t>
            </a:r>
            <a:r>
              <a:rPr lang="en-US" sz="4000" dirty="0" err="1">
                <a:latin typeface="Bwhebb" panose="02000400000000000000" pitchFamily="2" charset="0"/>
              </a:rPr>
              <a:t>ayhi</a:t>
            </a:r>
            <a:r>
              <a:rPr lang="en-US" sz="4000" dirty="0">
                <a:latin typeface="Bwhebb" panose="020004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Bwhebb" panose="02000400000000000000" pitchFamily="2" charset="0"/>
              </a:rPr>
              <a:t>hw"hy</a:t>
            </a:r>
            <a:r>
              <a:rPr lang="en-US" sz="4000" dirty="0">
                <a:solidFill>
                  <a:srgbClr val="C00000"/>
                </a:solidFill>
                <a:latin typeface="Bwhebb" panose="02000400000000000000" pitchFamily="2" charset="0"/>
              </a:rPr>
              <a:t>&gt; </a:t>
            </a:r>
            <a:r>
              <a:rPr lang="en-US" sz="4000" dirty="0" err="1">
                <a:solidFill>
                  <a:srgbClr val="C00000"/>
                </a:solidFill>
                <a:latin typeface="Bwhebb" panose="02000400000000000000" pitchFamily="2" charset="0"/>
              </a:rPr>
              <a:t>tw:d</a:t>
            </a:r>
            <a:r>
              <a:rPr lang="en-US" sz="4000" dirty="0">
                <a:solidFill>
                  <a:srgbClr val="C00000"/>
                </a:solidFill>
                <a:latin typeface="Bwhebb" panose="02000400000000000000" pitchFamily="2" charset="0"/>
              </a:rPr>
              <a:t>&gt;x</a:t>
            </a:r>
            <a:r>
              <a:rPr lang="en-US" sz="4000" dirty="0">
                <a:solidFill>
                  <a:srgbClr val="FF0000"/>
                </a:solidFill>
                <a:latin typeface="Bwhebb" panose="02000400000000000000" pitchFamily="2" charset="0"/>
              </a:rPr>
              <a:t>,</a:t>
            </a:r>
            <a:r>
              <a:rPr lang="en-US" sz="4000" dirty="0">
                <a:latin typeface="Bwhebb" panose="02000400000000000000" pitchFamily="2" charset="0"/>
              </a:rPr>
              <a:t>-</a:t>
            </a:r>
            <a:r>
              <a:rPr lang="en-US" sz="4000" dirty="0" err="1">
                <a:latin typeface="Bwhebb" panose="02000400000000000000" pitchFamily="2" charset="0"/>
              </a:rPr>
              <a:t>yKi</a:t>
            </a:r>
            <a:endParaRPr lang="en-US" sz="4000" dirty="0">
              <a:latin typeface="Bwhebb" panose="02000400000000000000" pitchFamily="2" charset="0"/>
            </a:endParaRPr>
          </a:p>
          <a:p>
            <a:pPr marL="0" indent="0">
              <a:buNone/>
              <a:defRPr/>
            </a:pPr>
            <a:endParaRPr lang="sk-SK" dirty="0"/>
          </a:p>
          <a:p>
            <a:pPr>
              <a:defRPr/>
            </a:pPr>
            <a:r>
              <a:rPr lang="sk-SK" dirty="0" err="1" smtClean="0"/>
              <a:t>Identitárne</a:t>
            </a:r>
            <a:r>
              <a:rPr lang="sk-SK" dirty="0" smtClean="0"/>
              <a:t> témy židovského ľudu: </a:t>
            </a:r>
            <a:r>
              <a:rPr lang="sk-SK" b="1" i="1" dirty="0" smtClean="0"/>
              <a:t>chrám, mesto Jeruzalem, spoločenstvo Božieho ľudu, Zákon, kult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(umožní zrod judaizmu)</a:t>
            </a:r>
          </a:p>
          <a:p>
            <a:pPr marL="0" indent="0">
              <a:buNone/>
              <a:defRPr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18488" cy="1371600"/>
          </a:xfrm>
        </p:spPr>
        <p:txBody>
          <a:bodyPr/>
          <a:lstStyle/>
          <a:p>
            <a:pPr algn="ctr">
              <a:defRPr/>
            </a:pP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Radosť z Pána </a:t>
            </a:r>
            <a:b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čítaní Zákona pri Vodnej bráne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3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sk-SK" altLang="sk-SK" b="1" dirty="0" smtClean="0"/>
              <a:t>Odpor proti helenizmu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052" y="1066800"/>
            <a:ext cx="9983754" cy="58751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b="1" dirty="0" smtClean="0"/>
              <a:t>Helenizmus</a:t>
            </a:r>
            <a:r>
              <a:rPr lang="sk-SK" altLang="sk-SK" sz="2800" dirty="0" smtClean="0"/>
              <a:t> m</a:t>
            </a:r>
            <a:r>
              <a:rPr lang="sk-SK" altLang="sk-SK" sz="2800" dirty="0" smtClean="0">
                <a:cs typeface="Times New Roman" pitchFamily="18" charset="0"/>
              </a:rPr>
              <a:t>al svoje </a:t>
            </a:r>
            <a:r>
              <a:rPr lang="sk-SK" altLang="sk-SK" sz="2800" dirty="0">
                <a:cs typeface="Times New Roman" pitchFamily="18" charset="0"/>
              </a:rPr>
              <a:t>ideologické piliere: </a:t>
            </a:r>
            <a:r>
              <a:rPr lang="sk-SK" altLang="sk-SK" sz="2800" b="1" i="1" dirty="0">
                <a:cs typeface="Times New Roman" pitchFamily="18" charset="0"/>
              </a:rPr>
              <a:t>individualizmus, </a:t>
            </a:r>
            <a:r>
              <a:rPr lang="sk-SK" altLang="sk-SK" sz="2800" b="1" i="1" dirty="0" err="1">
                <a:cs typeface="Times New Roman" pitchFamily="18" charset="0"/>
              </a:rPr>
              <a:t>ko</a:t>
            </a:r>
            <a:r>
              <a:rPr lang="en-US" altLang="sk-SK" sz="2800" b="1" i="1" dirty="0">
                <a:cs typeface="Times New Roman" pitchFamily="18" charset="0"/>
              </a:rPr>
              <a:t>z</a:t>
            </a:r>
            <a:r>
              <a:rPr lang="sk-SK" altLang="sk-SK" sz="2800" b="1" i="1" dirty="0" err="1">
                <a:cs typeface="Times New Roman" pitchFamily="18" charset="0"/>
              </a:rPr>
              <a:t>mopolitizmus</a:t>
            </a:r>
            <a:r>
              <a:rPr lang="sk-SK" altLang="sk-SK" sz="2800" b="1" i="1" dirty="0">
                <a:cs typeface="Times New Roman" pitchFamily="18" charset="0"/>
              </a:rPr>
              <a:t>, intolerancia. </a:t>
            </a:r>
            <a:r>
              <a:rPr lang="sk-SK" altLang="sk-SK" sz="2800" dirty="0">
                <a:cs typeface="Times New Roman" pitchFamily="18" charset="0"/>
              </a:rPr>
              <a:t>Z biblického hľadiska sa odpor</a:t>
            </a:r>
            <a:r>
              <a:rPr lang="en-US" altLang="sk-SK" sz="2800" dirty="0">
                <a:cs typeface="Times New Roman" pitchFamily="18" charset="0"/>
              </a:rPr>
              <a:t> </a:t>
            </a:r>
            <a:r>
              <a:rPr lang="en-US" altLang="sk-SK" sz="2800" dirty="0" err="1">
                <a:cs typeface="Times New Roman" pitchFamily="18" charset="0"/>
              </a:rPr>
              <a:t>Izraela</a:t>
            </a:r>
            <a:r>
              <a:rPr lang="sk-SK" altLang="sk-SK" sz="2800" dirty="0">
                <a:cs typeface="Times New Roman" pitchFamily="18" charset="0"/>
              </a:rPr>
              <a:t> </a:t>
            </a:r>
            <a:r>
              <a:rPr lang="sk-SK" altLang="sk-SK" sz="2800" dirty="0" smtClean="0">
                <a:cs typeface="Times New Roman" pitchFamily="18" charset="0"/>
              </a:rPr>
              <a:t>rozvinul </a:t>
            </a:r>
            <a:r>
              <a:rPr lang="sk-SK" altLang="sk-SK" sz="2800" dirty="0">
                <a:cs typeface="Times New Roman" pitchFamily="18" charset="0"/>
              </a:rPr>
              <a:t>literárne </a:t>
            </a:r>
            <a:r>
              <a:rPr lang="sk-SK" altLang="sk-SK" sz="2800" dirty="0" smtClean="0">
                <a:cs typeface="Times New Roman" pitchFamily="18" charset="0"/>
              </a:rPr>
              <a:t>a </a:t>
            </a:r>
            <a:r>
              <a:rPr lang="en-US" altLang="sk-SK" sz="2800" dirty="0" err="1" smtClean="0">
                <a:cs typeface="Times New Roman" pitchFamily="18" charset="0"/>
              </a:rPr>
              <a:t>nasto</a:t>
            </a:r>
            <a:r>
              <a:rPr lang="sk-SK" altLang="sk-SK" sz="2800" dirty="0" err="1" smtClean="0">
                <a:cs typeface="Times New Roman" pitchFamily="18" charset="0"/>
              </a:rPr>
              <a:t>lil</a:t>
            </a:r>
            <a:r>
              <a:rPr lang="sk-SK" altLang="sk-SK" sz="2800" dirty="0" smtClean="0">
                <a:cs typeface="Times New Roman" pitchFamily="18" charset="0"/>
              </a:rPr>
              <a:t> sa </a:t>
            </a:r>
            <a:r>
              <a:rPr lang="en-US" altLang="sk-SK" sz="2800" dirty="0">
                <a:cs typeface="Times New Roman" pitchFamily="18" charset="0"/>
              </a:rPr>
              <a:t>v </a:t>
            </a:r>
            <a:r>
              <a:rPr lang="sk-SK" altLang="sk-SK" sz="2800" dirty="0">
                <a:cs typeface="Times New Roman" pitchFamily="18" charset="0"/>
              </a:rPr>
              <a:t>4 </a:t>
            </a:r>
            <a:r>
              <a:rPr lang="en-US" altLang="sk-SK" sz="2800" dirty="0" err="1">
                <a:cs typeface="Times New Roman" pitchFamily="18" charset="0"/>
              </a:rPr>
              <a:t>etap</a:t>
            </a:r>
            <a:r>
              <a:rPr lang="sk-SK" altLang="sk-SK" sz="2800" dirty="0">
                <a:cs typeface="Times New Roman" pitchFamily="18" charset="0"/>
              </a:rPr>
              <a:t>á</a:t>
            </a:r>
            <a:r>
              <a:rPr lang="en-US" altLang="sk-SK" sz="2800" dirty="0" err="1">
                <a:cs typeface="Times New Roman" pitchFamily="18" charset="0"/>
              </a:rPr>
              <a:t>ch</a:t>
            </a:r>
            <a:r>
              <a:rPr lang="sk-SK" altLang="sk-SK" sz="2800" dirty="0">
                <a:cs typeface="Times New Roman" pitchFamily="18" charset="0"/>
              </a:rPr>
              <a:t>: </a:t>
            </a:r>
            <a:endParaRPr lang="sk-SK" altLang="sk-SK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b="1" dirty="0">
                <a:cs typeface="Times New Roman" pitchFamily="18" charset="0"/>
              </a:rPr>
              <a:t>Prvá</a:t>
            </a:r>
            <a:r>
              <a:rPr lang="sk-SK" altLang="sk-SK" sz="2800" dirty="0">
                <a:cs typeface="Times New Roman" pitchFamily="18" charset="0"/>
              </a:rPr>
              <a:t>: okolo r. 250, </a:t>
            </a:r>
            <a:r>
              <a:rPr lang="sk-SK" altLang="sk-SK" sz="2800" dirty="0" smtClean="0">
                <a:cs typeface="Times New Roman" pitchFamily="18" charset="0"/>
              </a:rPr>
              <a:t>kedy vzniká posledná </a:t>
            </a:r>
            <a:r>
              <a:rPr lang="sk-SK" altLang="sk-SK" sz="2800" dirty="0">
                <a:cs typeface="Times New Roman" pitchFamily="18" charset="0"/>
              </a:rPr>
              <a:t>časť </a:t>
            </a:r>
            <a:r>
              <a:rPr lang="sk-SK" altLang="sk-SK" sz="2800" dirty="0" smtClean="0">
                <a:cs typeface="Times New Roman" pitchFamily="18" charset="0"/>
              </a:rPr>
              <a:t>Knihy proroka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</a:t>
            </a:r>
            <a:r>
              <a:rPr lang="sk-SK" altLang="sk-SK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Zachariáša</a:t>
            </a:r>
            <a:r>
              <a:rPr lang="sk-SK" altLang="sk-SK" sz="2800" dirty="0" smtClean="0">
                <a:cs typeface="Times New Roman" pitchFamily="18" charset="0"/>
              </a:rPr>
              <a:t> </a:t>
            </a:r>
            <a:r>
              <a:rPr lang="sk-SK" altLang="sk-SK" sz="2800" dirty="0">
                <a:cs typeface="Times New Roman" pitchFamily="18" charset="0"/>
              </a:rPr>
              <a:t>(</a:t>
            </a:r>
            <a:r>
              <a:rPr lang="sk-SK" altLang="sk-SK" sz="2800" dirty="0" err="1">
                <a:cs typeface="Times New Roman" pitchFamily="18" charset="0"/>
              </a:rPr>
              <a:t>Zach</a:t>
            </a:r>
            <a:r>
              <a:rPr lang="sk-SK" altLang="sk-SK" sz="2800" dirty="0">
                <a:cs typeface="Times New Roman" pitchFamily="18" charset="0"/>
              </a:rPr>
              <a:t> </a:t>
            </a:r>
            <a:r>
              <a:rPr lang="sk-SK" altLang="sk-SK" sz="2800" dirty="0" smtClean="0">
                <a:cs typeface="Times New Roman" pitchFamily="18" charset="0"/>
              </a:rPr>
              <a:t>9 – 14: </a:t>
            </a:r>
            <a:r>
              <a:rPr lang="sk-SK" altLang="sk-SK" sz="2800" dirty="0" err="1" smtClean="0">
                <a:cs typeface="Times New Roman" pitchFamily="18" charset="0"/>
              </a:rPr>
              <a:t>Deuterozachariáš</a:t>
            </a:r>
            <a:r>
              <a:rPr lang="sk-SK" altLang="sk-SK" sz="2800" dirty="0">
                <a:cs typeface="Times New Roman" pitchFamily="18" charset="0"/>
              </a:rPr>
              <a:t>); </a:t>
            </a:r>
            <a:endParaRPr lang="sk-SK" altLang="sk-SK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b="1" dirty="0"/>
              <a:t>D</a:t>
            </a:r>
            <a:r>
              <a:rPr lang="sk-SK" altLang="sk-SK" sz="2800" b="1" dirty="0">
                <a:cs typeface="Times New Roman" pitchFamily="18" charset="0"/>
              </a:rPr>
              <a:t>ruhá</a:t>
            </a:r>
            <a:r>
              <a:rPr lang="sk-SK" altLang="sk-SK" sz="2800" dirty="0">
                <a:cs typeface="Times New Roman" pitchFamily="18" charset="0"/>
              </a:rPr>
              <a:t>: okolo r. 200 pred Kr., </a:t>
            </a:r>
            <a:r>
              <a:rPr lang="sk-SK" altLang="sk-SK" sz="2800" dirty="0" smtClean="0">
                <a:cs typeface="Times New Roman" pitchFamily="18" charset="0"/>
              </a:rPr>
              <a:t>knihy </a:t>
            </a:r>
            <a:r>
              <a:rPr lang="sk-SK" altLang="sk-SK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Tobiáš</a:t>
            </a: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Judita, Ester</a:t>
            </a:r>
            <a:r>
              <a:rPr lang="sk-SK" altLang="sk-SK" sz="2800" dirty="0">
                <a:cs typeface="Times New Roman" pitchFamily="18" charset="0"/>
              </a:rPr>
              <a:t>; </a:t>
            </a:r>
            <a:endParaRPr lang="sk-SK" altLang="sk-SK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sk-SK" altLang="sk-SK" sz="2800" b="1" dirty="0"/>
              <a:t>T</a:t>
            </a:r>
            <a:r>
              <a:rPr lang="sk-SK" altLang="sk-SK" sz="2800" b="1" dirty="0">
                <a:cs typeface="Times New Roman" pitchFamily="18" charset="0"/>
              </a:rPr>
              <a:t>retia</a:t>
            </a:r>
            <a:r>
              <a:rPr lang="sk-SK" altLang="sk-SK" sz="2800" dirty="0">
                <a:cs typeface="Times New Roman" pitchFamily="18" charset="0"/>
              </a:rPr>
              <a:t>: okolo 150 pred Kr.</a:t>
            </a:r>
            <a:r>
              <a:rPr lang="sk-SK" altLang="sk-SK" sz="2800" dirty="0"/>
              <a:t>, </a:t>
            </a:r>
            <a:r>
              <a:rPr lang="sk-SK" altLang="sk-SK" sz="2800" dirty="0" smtClean="0"/>
              <a:t>knihy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altLang="sk-SK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Sirachovcov</a:t>
            </a:r>
            <a:r>
              <a:rPr lang="sk-SK" altLang="sk-SK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800" dirty="0" smtClean="0">
                <a:cs typeface="Times New Roman" pitchFamily="18" charset="0"/>
              </a:rPr>
              <a:t>a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Kazateľ</a:t>
            </a:r>
            <a:r>
              <a:rPr lang="sk-SK" altLang="sk-SK" sz="2800" dirty="0" smtClean="0">
                <a:cs typeface="Times New Roman" pitchFamily="18" charset="0"/>
              </a:rPr>
              <a:t>; </a:t>
            </a:r>
            <a:endParaRPr lang="sk-SK" altLang="sk-SK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b="1" dirty="0" smtClean="0"/>
              <a:t>Š</a:t>
            </a:r>
            <a:r>
              <a:rPr lang="sk-SK" altLang="sk-SK" sz="2800" b="1" dirty="0" smtClean="0">
                <a:cs typeface="Times New Roman" pitchFamily="18" charset="0"/>
              </a:rPr>
              <a:t>tvrtá</a:t>
            </a:r>
            <a:r>
              <a:rPr lang="sk-SK" altLang="sk-SK" sz="2800" dirty="0">
                <a:cs typeface="Times New Roman" pitchFamily="18" charset="0"/>
              </a:rPr>
              <a:t>: okolo r. 100</a:t>
            </a:r>
            <a:r>
              <a:rPr lang="sk-SK" altLang="sk-SK" sz="2800" dirty="0"/>
              <a:t>, </a:t>
            </a:r>
            <a:r>
              <a:rPr lang="sk-SK" altLang="sk-SK" sz="2800" dirty="0" smtClean="0"/>
              <a:t>na ňu sa viažu</a:t>
            </a:r>
            <a:r>
              <a:rPr lang="sk-SK" altLang="sk-SK" sz="2800" dirty="0" smtClean="0">
                <a:cs typeface="Times New Roman" pitchFamily="18" charset="0"/>
              </a:rPr>
              <a:t>  </a:t>
            </a: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Mach </a:t>
            </a:r>
            <a:r>
              <a:rPr lang="sk-SK" altLang="sk-SK" sz="2800" dirty="0">
                <a:cs typeface="Times New Roman" pitchFamily="18" charset="0"/>
              </a:rPr>
              <a:t>a</a:t>
            </a: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 Mach</a:t>
            </a: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 </a:t>
            </a:r>
            <a:endParaRPr lang="sk-SK" altLang="sk-SK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Kniha </a:t>
            </a:r>
            <a:r>
              <a:rPr lang="sk-SK" alt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proroka Daniela</a:t>
            </a:r>
            <a:r>
              <a:rPr lang="sk-SK" alt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800" dirty="0">
                <a:cs typeface="Times New Roman" pitchFamily="18" charset="0"/>
              </a:rPr>
              <a:t>a</a:t>
            </a:r>
            <a:r>
              <a:rPr lang="sk-SK" alt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Kniha múdrosti </a:t>
            </a:r>
            <a:r>
              <a:rPr lang="sk-SK" alt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sk-SK" alt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800" dirty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800" dirty="0"/>
          </a:p>
        </p:txBody>
      </p:sp>
    </p:spTree>
    <p:extLst>
      <p:ext uri="{BB962C8B-B14F-4D97-AF65-F5344CB8AC3E}">
        <p14:creationId xmlns:p14="http://schemas.microsoft.com/office/powerpoint/2010/main" val="29059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41296"/>
            <a:ext cx="8175171" cy="649392"/>
          </a:xfrm>
        </p:spPr>
        <p:txBody>
          <a:bodyPr>
            <a:normAutofit/>
          </a:bodyPr>
          <a:lstStyle/>
          <a:p>
            <a:pPr algn="r"/>
            <a:r>
              <a:rPr lang="sk-SK" dirty="0" smtClean="0"/>
              <a:t>Vízia pomsty (Judita)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583" y="1774635"/>
            <a:ext cx="6691915" cy="50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9917" y="488923"/>
            <a:ext cx="11681927" cy="6105953"/>
          </a:xfrm>
          <a:solidFill>
            <a:srgbClr val="0EC2C7"/>
          </a:solidFill>
        </p:spPr>
        <p:txBody>
          <a:bodyPr/>
          <a:lstStyle/>
          <a:p>
            <a:pPr marL="0" indent="0" algn="ctr">
              <a:lnSpc>
                <a:spcPct val="250000"/>
              </a:lnSpc>
              <a:buNone/>
            </a:pPr>
            <a:endParaRPr lang="sk-SK" sz="4000" b="1" dirty="0" smtClean="0">
              <a:solidFill>
                <a:srgbClr val="FDCD00"/>
              </a:solidFill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sk-SK" sz="4000" b="1" dirty="0" smtClean="0">
                <a:solidFill>
                  <a:srgbClr val="FDCD00"/>
                </a:solidFill>
              </a:rPr>
              <a:t>Odvaha nepochádza z nedostatku </a:t>
            </a:r>
            <a:r>
              <a:rPr lang="sk-SK" sz="4000" b="1" i="1" dirty="0" smtClean="0">
                <a:solidFill>
                  <a:srgbClr val="FDC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strachu</a:t>
            </a:r>
            <a:r>
              <a:rPr lang="sk-SK" sz="4000" b="1" dirty="0" smtClean="0">
                <a:solidFill>
                  <a:srgbClr val="FDCD00"/>
                </a:solidFill>
              </a:rPr>
              <a:t> 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sk-SK" sz="4000" b="1" dirty="0" smtClean="0">
                <a:solidFill>
                  <a:srgbClr val="FDCD00"/>
                </a:solidFill>
              </a:rPr>
              <a:t>ale z plnosti </a:t>
            </a:r>
            <a:r>
              <a:rPr lang="sk-SK" sz="4000" b="1" i="1" dirty="0" smtClean="0">
                <a:solidFill>
                  <a:srgbClr val="FDC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viery</a:t>
            </a:r>
            <a:endParaRPr lang="sk-SK" sz="4000" b="1" i="1" dirty="0">
              <a:solidFill>
                <a:srgbClr val="FDC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1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altLang="sk-SK" sz="3600" dirty="0"/>
              <a:t>Kniha Judita </a:t>
            </a:r>
            <a:br>
              <a:rPr lang="sk-SK" altLang="sk-SK" sz="3600" dirty="0"/>
            </a:br>
            <a:r>
              <a:rPr lang="sk-SK" altLang="sk-SK" sz="3600" dirty="0"/>
              <a:t>(v LXX </a:t>
            </a:r>
            <a:r>
              <a:rPr lang="sk-SK" altLang="sk-SK" sz="3600" dirty="0" err="1" smtClean="0">
                <a:latin typeface="Bwgrkn" panose="00000400000000000000" pitchFamily="2" charset="0"/>
              </a:rPr>
              <a:t>Ioudiq</a:t>
            </a:r>
            <a:r>
              <a:rPr lang="sk-SK" altLang="sk-SK" sz="3600" dirty="0" smtClean="0"/>
              <a:t> </a:t>
            </a:r>
            <a:r>
              <a:rPr lang="sk-SK" altLang="sk-SK" sz="3600" dirty="0"/>
              <a:t>=</a:t>
            </a:r>
            <a:r>
              <a:rPr lang="sk-SK" altLang="sk-SK" sz="3600" dirty="0" smtClean="0"/>
              <a:t> židovka)</a:t>
            </a:r>
            <a:endParaRPr lang="sk-SK" altLang="sk-SK" sz="36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628147"/>
              </p:ext>
            </p:extLst>
          </p:nvPr>
        </p:nvGraphicFramePr>
        <p:xfrm>
          <a:off x="1847850" y="1844676"/>
          <a:ext cx="8712200" cy="5377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200"/>
              </a:tblGrid>
              <a:tr h="11560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k-SK" sz="18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I)</a:t>
                      </a:r>
                      <a:r>
                        <a:rPr lang="sk-SK" sz="1800" dirty="0">
                          <a:effectLst/>
                        </a:rPr>
                        <a:t>  </a:t>
                      </a:r>
                      <a:r>
                        <a:rPr lang="sk-SK" sz="1800" dirty="0" smtClean="0">
                          <a:effectLst/>
                        </a:rPr>
                        <a:t> </a:t>
                      </a:r>
                      <a:r>
                        <a:rPr lang="sk-SK" sz="1800" dirty="0">
                          <a:effectLst/>
                        </a:rPr>
                        <a:t>kap. </a:t>
                      </a:r>
                      <a:r>
                        <a:rPr lang="sk-SK" sz="1800" dirty="0" smtClean="0">
                          <a:effectLst/>
                        </a:rPr>
                        <a:t>1</a:t>
                      </a:r>
                      <a:r>
                        <a:rPr lang="sk-SK" sz="1800" b="1" dirty="0" smtClean="0">
                          <a:effectLst/>
                        </a:rPr>
                        <a:t>–</a:t>
                      </a:r>
                      <a:r>
                        <a:rPr lang="sk-SK" sz="1800" dirty="0" smtClean="0">
                          <a:effectLst/>
                        </a:rPr>
                        <a:t>3       </a:t>
                      </a:r>
                      <a:r>
                        <a:rPr lang="sk-SK" sz="1800" b="1" i="1" dirty="0" err="1">
                          <a:effectLst/>
                        </a:rPr>
                        <a:t>Nabuchodonozorova</a:t>
                      </a:r>
                      <a:r>
                        <a:rPr lang="sk-SK" sz="1800" b="1" i="1" dirty="0">
                          <a:effectLst/>
                        </a:rPr>
                        <a:t> moc a požiadavka</a:t>
                      </a:r>
                      <a:r>
                        <a:rPr lang="sk-SK" sz="1800" dirty="0">
                          <a:effectLst/>
                        </a:rPr>
                        <a:t>  (3 časti: </a:t>
                      </a:r>
                      <a:r>
                        <a:rPr lang="sk-SK" sz="1800" dirty="0" smtClean="0">
                          <a:effectLst/>
                        </a:rPr>
                        <a:t>kap.1;</a:t>
                      </a:r>
                      <a:r>
                        <a:rPr lang="sk-SK" sz="1800" baseline="0" dirty="0" smtClean="0">
                          <a:effectLst/>
                        </a:rPr>
                        <a:t> </a:t>
                      </a:r>
                      <a:r>
                        <a:rPr lang="sk-SK" sz="1800" dirty="0" smtClean="0">
                          <a:effectLst/>
                        </a:rPr>
                        <a:t>2; 3)</a:t>
                      </a:r>
                      <a:endParaRPr lang="sk-SK" sz="1800" dirty="0">
                        <a:effectLst/>
                      </a:endParaRPr>
                    </a:p>
                  </a:txBody>
                  <a:tcPr marL="44446" marR="44446" marT="0" marB="0"/>
                </a:tc>
              </a:tr>
              <a:tr h="1466772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sk-SK" sz="1800" dirty="0" smtClean="0">
                          <a:effectLst/>
                        </a:rPr>
                        <a:t>II)  kap.4</a:t>
                      </a:r>
                      <a:r>
                        <a:rPr lang="sk-SK" sz="1800" b="1" dirty="0" smtClean="0">
                          <a:effectLst/>
                        </a:rPr>
                        <a:t>–</a:t>
                      </a:r>
                      <a:r>
                        <a:rPr lang="sk-SK" sz="1800" dirty="0" smtClean="0">
                          <a:effectLst/>
                        </a:rPr>
                        <a:t>7        </a:t>
                      </a:r>
                      <a:r>
                        <a:rPr lang="sk-SK" sz="1800" b="1" i="1" dirty="0">
                          <a:effectLst/>
                        </a:rPr>
                        <a:t>Moc ako Boží dôkaz</a:t>
                      </a:r>
                      <a:r>
                        <a:rPr lang="sk-SK" sz="1800" dirty="0">
                          <a:effectLst/>
                        </a:rPr>
                        <a:t>: </a:t>
                      </a:r>
                      <a:r>
                        <a:rPr lang="sk-SK" sz="1800" dirty="0" smtClean="0">
                          <a:effectLst/>
                        </a:rPr>
                        <a:t>„</a:t>
                      </a:r>
                      <a:r>
                        <a:rPr lang="sk-SK" sz="1800" i="1" dirty="0" smtClean="0">
                          <a:effectLst/>
                        </a:rPr>
                        <a:t>Kto </a:t>
                      </a:r>
                      <a:r>
                        <a:rPr lang="sk-SK" sz="1800" i="1" dirty="0">
                          <a:effectLst/>
                        </a:rPr>
                        <a:t>je </a:t>
                      </a:r>
                      <a:r>
                        <a:rPr lang="sk-SK" sz="1800" i="1" dirty="0" smtClean="0">
                          <a:effectLst/>
                        </a:rPr>
                        <a:t>Boh, </a:t>
                      </a:r>
                      <a:r>
                        <a:rPr lang="sk-SK" sz="1800" i="1" dirty="0" err="1">
                          <a:effectLst/>
                        </a:rPr>
                        <a:t>Nabuchodonozor</a:t>
                      </a:r>
                      <a:r>
                        <a:rPr lang="sk-SK" sz="1800" i="1" dirty="0">
                          <a:effectLst/>
                        </a:rPr>
                        <a:t> alebo Pán</a:t>
                      </a:r>
                      <a:r>
                        <a:rPr lang="sk-SK" sz="1800" i="1" dirty="0" smtClean="0">
                          <a:effectLst/>
                        </a:rPr>
                        <a:t>?“</a:t>
                      </a:r>
                      <a:r>
                        <a:rPr lang="sk-SK" sz="1800" dirty="0" smtClean="0">
                          <a:effectLst/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sk-SK" sz="1800" dirty="0" smtClean="0">
                          <a:effectLst/>
                        </a:rPr>
                        <a:t>                           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sk-SK" sz="1800" baseline="0" dirty="0" smtClean="0">
                          <a:effectLst/>
                        </a:rPr>
                        <a:t>                              </a:t>
                      </a:r>
                      <a:r>
                        <a:rPr lang="sk-SK" sz="1800" dirty="0" smtClean="0">
                          <a:effectLst/>
                        </a:rPr>
                        <a:t>(</a:t>
                      </a:r>
                      <a:r>
                        <a:rPr lang="sk-SK" sz="1800" dirty="0">
                          <a:effectLst/>
                        </a:rPr>
                        <a:t>4 časti: </a:t>
                      </a:r>
                      <a:r>
                        <a:rPr lang="sk-SK" sz="1800" dirty="0" smtClean="0">
                          <a:effectLst/>
                        </a:rPr>
                        <a:t>kap</a:t>
                      </a:r>
                      <a:r>
                        <a:rPr lang="sk-SK" sz="1800" dirty="0">
                          <a:effectLst/>
                        </a:rPr>
                        <a:t>. </a:t>
                      </a:r>
                      <a:r>
                        <a:rPr lang="sk-SK" sz="1800" dirty="0" smtClean="0">
                          <a:effectLst/>
                        </a:rPr>
                        <a:t>4; 5; 6; 7)</a:t>
                      </a:r>
                      <a:endParaRPr lang="sk-SK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/>
                </a:tc>
              </a:tr>
              <a:tr h="27546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III) kap</a:t>
                      </a:r>
                      <a:r>
                        <a:rPr lang="sk-SK" sz="1800" dirty="0">
                          <a:effectLst/>
                        </a:rPr>
                        <a:t>. </a:t>
                      </a:r>
                      <a:r>
                        <a:rPr lang="sk-SK" sz="1800" dirty="0" smtClean="0">
                          <a:effectLst/>
                        </a:rPr>
                        <a:t>8</a:t>
                      </a:r>
                      <a:r>
                        <a:rPr lang="sk-SK" sz="1800" b="1" dirty="0" smtClean="0">
                          <a:effectLst/>
                        </a:rPr>
                        <a:t>–</a:t>
                      </a:r>
                      <a:r>
                        <a:rPr lang="sk-SK" sz="1800" dirty="0" smtClean="0">
                          <a:effectLst/>
                        </a:rPr>
                        <a:t>16   </a:t>
                      </a:r>
                      <a:r>
                        <a:rPr lang="sk-SK" sz="1800" b="1" i="1" dirty="0">
                          <a:effectLst/>
                        </a:rPr>
                        <a:t>Pán je jediný </a:t>
                      </a:r>
                      <a:r>
                        <a:rPr lang="sk-SK" sz="1800" b="1" i="1" dirty="0" smtClean="0">
                          <a:effectLst/>
                        </a:rPr>
                        <a:t>Boh</a:t>
                      </a:r>
                      <a:r>
                        <a:rPr lang="sk-SK" sz="1800" b="0" i="0" baseline="0" dirty="0" smtClean="0">
                          <a:effectLst/>
                        </a:rPr>
                        <a:t> </a:t>
                      </a:r>
                      <a:r>
                        <a:rPr lang="sk-SK" sz="1800" dirty="0" smtClean="0">
                          <a:effectLst/>
                        </a:rPr>
                        <a:t>vyhráva </a:t>
                      </a:r>
                      <a:r>
                        <a:rPr lang="sk-SK" sz="1800" dirty="0">
                          <a:effectLst/>
                        </a:rPr>
                        <a:t>vojny a zachraňuje Izrael rukou </a:t>
                      </a:r>
                      <a:r>
                        <a:rPr lang="sk-SK" sz="1800" dirty="0" smtClean="0">
                          <a:effectLst/>
                        </a:rPr>
                        <a:t>bohabojnej </a:t>
                      </a:r>
                      <a:r>
                        <a:rPr lang="sk-SK" sz="1800" dirty="0">
                          <a:effectLst/>
                        </a:rPr>
                        <a:t>ženy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                               </a:t>
                      </a:r>
                      <a:r>
                        <a:rPr lang="sk-SK" sz="1800" dirty="0" smtClean="0">
                          <a:effectLst/>
                        </a:rPr>
                        <a:t>8</a:t>
                      </a:r>
                      <a:r>
                        <a:rPr lang="sk-SK" sz="1800" b="1" dirty="0" smtClean="0">
                          <a:effectLst/>
                        </a:rPr>
                        <a:t>–</a:t>
                      </a:r>
                      <a:r>
                        <a:rPr lang="sk-SK" sz="1800" dirty="0" smtClean="0">
                          <a:effectLst/>
                        </a:rPr>
                        <a:t>9                 </a:t>
                      </a:r>
                      <a:r>
                        <a:rPr lang="sk-SK" sz="1800" dirty="0">
                          <a:effectLst/>
                        </a:rPr>
                        <a:t>Vystúpenie Judity: osoba, život, bázeň Božia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                               </a:t>
                      </a:r>
                      <a:r>
                        <a:rPr lang="sk-SK" sz="1800" dirty="0" smtClean="0">
                          <a:effectLst/>
                        </a:rPr>
                        <a:t>10,1</a:t>
                      </a:r>
                      <a:r>
                        <a:rPr lang="sk-SK" sz="1800" b="1" dirty="0" smtClean="0">
                          <a:effectLst/>
                        </a:rPr>
                        <a:t>–</a:t>
                      </a:r>
                      <a:r>
                        <a:rPr lang="sk-SK" sz="1800" dirty="0" smtClean="0">
                          <a:effectLst/>
                        </a:rPr>
                        <a:t>13,10      Judita </a:t>
                      </a:r>
                      <a:r>
                        <a:rPr lang="sk-SK" sz="1800" dirty="0">
                          <a:effectLst/>
                        </a:rPr>
                        <a:t>a </a:t>
                      </a:r>
                      <a:r>
                        <a:rPr lang="sk-SK" sz="1800" dirty="0" err="1">
                          <a:effectLst/>
                        </a:rPr>
                        <a:t>Holofernes</a:t>
                      </a:r>
                      <a:endParaRPr lang="sk-SK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                               </a:t>
                      </a:r>
                      <a:r>
                        <a:rPr lang="sk-SK" sz="1800" dirty="0" smtClean="0">
                          <a:effectLst/>
                        </a:rPr>
                        <a:t>13,11</a:t>
                      </a:r>
                      <a:r>
                        <a:rPr lang="sk-SK" sz="1800" b="1" dirty="0" smtClean="0">
                          <a:effectLst/>
                        </a:rPr>
                        <a:t>–</a:t>
                      </a:r>
                      <a:r>
                        <a:rPr lang="sk-SK" sz="1800" dirty="0" smtClean="0">
                          <a:effectLst/>
                        </a:rPr>
                        <a:t>16,25    Konanie </a:t>
                      </a:r>
                      <a:r>
                        <a:rPr lang="sk-SK" sz="1800" dirty="0">
                          <a:effectLst/>
                        </a:rPr>
                        <a:t>mocného Boha cez Juditu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2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/>
          </p:nvPr>
        </p:nvSpPr>
        <p:spPr>
          <a:xfrm>
            <a:off x="2209800" y="188914"/>
            <a:ext cx="7772400" cy="936625"/>
          </a:xfrm>
        </p:spPr>
        <p:txBody>
          <a:bodyPr>
            <a:normAutofit fontScale="90000"/>
          </a:bodyPr>
          <a:lstStyle/>
          <a:p>
            <a:pPr indent="449263" algn="ctr">
              <a:tabLst>
                <a:tab pos="449263" algn="r"/>
              </a:tabLst>
            </a:pPr>
            <a:r>
              <a:rPr lang="sk-SK" altLang="sk-SK" sz="36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sk-SK" altLang="sk-SK" sz="3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sk-SK" altLang="sk-SK" sz="3600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Chiastická</a:t>
            </a:r>
            <a:r>
              <a:rPr lang="sk-SK" altLang="sk-SK" sz="3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štruktúra </a:t>
            </a:r>
            <a:r>
              <a:rPr lang="sk-SK" altLang="sk-SK" sz="3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Jdt</a:t>
            </a:r>
            <a:endParaRPr lang="sk-SK" altLang="sk-SK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34312"/>
              </p:ext>
            </p:extLst>
          </p:nvPr>
        </p:nvGraphicFramePr>
        <p:xfrm>
          <a:off x="2351088" y="1484313"/>
          <a:ext cx="7993062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813"/>
                <a:gridCol w="6843249"/>
              </a:tblGrid>
              <a:tr h="1944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r>
                        <a:rPr lang="sk-SK" sz="2000" b="1" dirty="0" smtClean="0">
                          <a:effectLst/>
                        </a:rPr>
                        <a:t>A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      B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          C</a:t>
                      </a:r>
                      <a:endParaRPr lang="sk-SK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          C</a:t>
                      </a:r>
                      <a:r>
                        <a:rPr lang="sk-SK" sz="2000" b="1" dirty="0">
                          <a:effectLst/>
                        </a:rPr>
                        <a:t>’ </a:t>
                      </a:r>
                      <a:r>
                        <a:rPr lang="sk-SK" sz="2000" b="1" dirty="0" smtClean="0">
                          <a:effectLst/>
                        </a:rPr>
                        <a:t>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     B</a:t>
                      </a:r>
                      <a:r>
                        <a:rPr lang="sk-SK" sz="2000" b="1" dirty="0">
                          <a:effectLst/>
                        </a:rPr>
                        <a:t>’ </a:t>
                      </a:r>
                      <a:endParaRPr lang="sk-SK" sz="20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A</a:t>
                      </a:r>
                      <a:r>
                        <a:rPr lang="sk-SK" sz="2000" b="1" dirty="0">
                          <a:effectLst/>
                        </a:rPr>
                        <a:t>’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A. </a:t>
                      </a:r>
                      <a:r>
                        <a:rPr lang="sk-SK" sz="2000" dirty="0" smtClean="0">
                          <a:effectLst/>
                        </a:rPr>
                        <a:t>Agresia </a:t>
                      </a:r>
                      <a:r>
                        <a:rPr lang="sk-SK" sz="2000" dirty="0" err="1">
                          <a:effectLst/>
                        </a:rPr>
                        <a:t>Holofernesa</a:t>
                      </a:r>
                      <a:r>
                        <a:rPr lang="sk-SK" sz="2000" dirty="0">
                          <a:effectLst/>
                        </a:rPr>
                        <a:t> proti </a:t>
                      </a:r>
                      <a:r>
                        <a:rPr lang="sk-SK" sz="2000" dirty="0" smtClean="0">
                          <a:effectLst/>
                        </a:rPr>
                        <a:t>izraelským </a:t>
                      </a:r>
                      <a:r>
                        <a:rPr lang="sk-SK" sz="2000" dirty="0">
                          <a:effectLst/>
                        </a:rPr>
                        <a:t>susedom (2,14 – 3,10);</a:t>
                      </a:r>
                    </a:p>
                    <a:p>
                      <a:pPr indent="449580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2000" dirty="0">
                          <a:effectLst/>
                        </a:rPr>
                        <a:t>B. Reakcia Izraelitov (</a:t>
                      </a:r>
                      <a:r>
                        <a:rPr lang="sk-SK" sz="2000" dirty="0" smtClean="0">
                          <a:effectLst/>
                        </a:rPr>
                        <a:t>4,1-15</a:t>
                      </a:r>
                      <a:r>
                        <a:rPr lang="sk-SK" sz="2000" dirty="0">
                          <a:effectLst/>
                        </a:rPr>
                        <a:t>);</a:t>
                      </a:r>
                    </a:p>
                    <a:p>
                      <a:pPr marL="449580" indent="44958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C. </a:t>
                      </a:r>
                      <a:r>
                        <a:rPr lang="sk-SK" sz="2000" b="1" i="1" dirty="0" err="1">
                          <a:effectLst/>
                        </a:rPr>
                        <a:t>Achiórova</a:t>
                      </a:r>
                      <a:r>
                        <a:rPr lang="sk-SK" sz="2000" dirty="0">
                          <a:effectLst/>
                        </a:rPr>
                        <a:t> správa </a:t>
                      </a:r>
                      <a:r>
                        <a:rPr lang="sk-SK" sz="2000" dirty="0" err="1">
                          <a:effectLst/>
                        </a:rPr>
                        <a:t>Holofernesovi</a:t>
                      </a:r>
                      <a:r>
                        <a:rPr lang="sk-SK" sz="2000" dirty="0">
                          <a:effectLst/>
                        </a:rPr>
                        <a:t> (5,1 – 6,11);</a:t>
                      </a:r>
                    </a:p>
                    <a:p>
                      <a:pPr marL="449580" indent="44958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C’. </a:t>
                      </a:r>
                      <a:r>
                        <a:rPr lang="sk-SK" sz="2000" b="1" i="1" dirty="0" err="1">
                          <a:effectLst/>
                        </a:rPr>
                        <a:t>Achiórova</a:t>
                      </a:r>
                      <a:r>
                        <a:rPr lang="sk-SK" sz="2000" dirty="0">
                          <a:effectLst/>
                        </a:rPr>
                        <a:t> správa Izraelitom (</a:t>
                      </a:r>
                      <a:r>
                        <a:rPr lang="sk-SK" sz="2000" dirty="0" smtClean="0">
                          <a:effectLst/>
                        </a:rPr>
                        <a:t>6,12-21</a:t>
                      </a:r>
                      <a:r>
                        <a:rPr lang="sk-SK" sz="2000" dirty="0">
                          <a:effectLst/>
                        </a:rPr>
                        <a:t>);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B’. Reakcia Izraelitov (</a:t>
                      </a:r>
                      <a:r>
                        <a:rPr lang="sk-SK" sz="2000" dirty="0" smtClean="0">
                          <a:effectLst/>
                        </a:rPr>
                        <a:t>7,1-5</a:t>
                      </a:r>
                      <a:r>
                        <a:rPr lang="sk-SK" sz="2000" dirty="0">
                          <a:effectLst/>
                        </a:rPr>
                        <a:t>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A’. </a:t>
                      </a:r>
                      <a:r>
                        <a:rPr lang="sk-SK" sz="2000" dirty="0" smtClean="0">
                          <a:effectLst/>
                        </a:rPr>
                        <a:t>Agresia </a:t>
                      </a:r>
                      <a:r>
                        <a:rPr lang="sk-SK" sz="2000" dirty="0" err="1">
                          <a:effectLst/>
                        </a:rPr>
                        <a:t>Holofernesových</a:t>
                      </a:r>
                      <a:r>
                        <a:rPr lang="sk-SK" sz="2000" dirty="0">
                          <a:effectLst/>
                        </a:rPr>
                        <a:t> armád proti Izraelitom (</a:t>
                      </a:r>
                      <a:r>
                        <a:rPr lang="sk-SK" sz="2000" dirty="0" smtClean="0">
                          <a:effectLst/>
                        </a:rPr>
                        <a:t>7,6-32</a:t>
                      </a:r>
                      <a:r>
                        <a:rPr lang="sk-SK" sz="2000" dirty="0">
                          <a:effectLst/>
                        </a:rPr>
                        <a:t>).</a:t>
                      </a:r>
                      <a:endParaRPr lang="sk-S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/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97129"/>
              </p:ext>
            </p:extLst>
          </p:nvPr>
        </p:nvGraphicFramePr>
        <p:xfrm>
          <a:off x="2351088" y="3763962"/>
          <a:ext cx="7993063" cy="1935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627"/>
                <a:gridCol w="6830436"/>
              </a:tblGrid>
              <a:tr h="1935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2000" b="1" dirty="0" smtClean="0">
                          <a:effectLst/>
                        </a:rPr>
                        <a:t>A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       B</a:t>
                      </a:r>
                      <a:endParaRPr lang="sk-SK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baseline="0" dirty="0" smtClean="0">
                          <a:effectLst/>
                        </a:rPr>
                        <a:t>            </a:t>
                      </a:r>
                      <a:r>
                        <a:rPr lang="sk-SK" sz="2000" b="1" dirty="0" smtClean="0">
                          <a:effectLst/>
                        </a:rPr>
                        <a:t>C</a:t>
                      </a:r>
                      <a:endParaRPr lang="sk-SK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       B</a:t>
                      </a:r>
                      <a:r>
                        <a:rPr lang="sk-SK" sz="2000" b="1" dirty="0">
                          <a:effectLst/>
                        </a:rPr>
                        <a:t>’     </a:t>
                      </a:r>
                      <a:endParaRPr lang="sk-SK" sz="20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b="1" dirty="0" smtClean="0">
                          <a:effectLst/>
                        </a:rPr>
                        <a:t>A</a:t>
                      </a:r>
                      <a:r>
                        <a:rPr lang="sk-SK" sz="2000" b="1" dirty="0">
                          <a:effectLst/>
                        </a:rPr>
                        <a:t>’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5" marR="444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600" dirty="0">
                          <a:effectLst/>
                        </a:rPr>
                        <a:t> </a:t>
                      </a:r>
                      <a:endParaRPr lang="sk-SK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A. Judita (</a:t>
                      </a:r>
                      <a:r>
                        <a:rPr lang="sk-SK" sz="2000" dirty="0" smtClean="0">
                          <a:effectLst/>
                        </a:rPr>
                        <a:t>8,1-8</a:t>
                      </a:r>
                      <a:r>
                        <a:rPr lang="sk-SK" sz="2000" dirty="0">
                          <a:effectLst/>
                        </a:rPr>
                        <a:t>);</a:t>
                      </a:r>
                    </a:p>
                    <a:p>
                      <a:pPr indent="449580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2000" dirty="0">
                          <a:effectLst/>
                        </a:rPr>
                        <a:t>B. Juditin plán zachrániť Izraelitov (8,9 – 10,8);</a:t>
                      </a:r>
                    </a:p>
                    <a:p>
                      <a:pPr marL="449580" indent="44958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C. </a:t>
                      </a:r>
                      <a:r>
                        <a:rPr lang="sk-SK" sz="2000" b="1" i="1" dirty="0">
                          <a:effectLst/>
                        </a:rPr>
                        <a:t>Juditino víťazstvo nad </a:t>
                      </a:r>
                      <a:r>
                        <a:rPr lang="sk-SK" sz="2000" b="1" i="1" dirty="0" err="1">
                          <a:effectLst/>
                        </a:rPr>
                        <a:t>Holofernesom</a:t>
                      </a:r>
                      <a:r>
                        <a:rPr lang="sk-SK" sz="2000" b="1" i="1" dirty="0">
                          <a:effectLst/>
                        </a:rPr>
                        <a:t> </a:t>
                      </a:r>
                      <a:r>
                        <a:rPr lang="sk-SK" sz="2000" dirty="0">
                          <a:effectLst/>
                        </a:rPr>
                        <a:t>(10,9 – 13,11);</a:t>
                      </a: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B’. Juditin plán na záchranu Izraelitov (13,12 – 16,20);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A’. Judita (</a:t>
                      </a:r>
                      <a:r>
                        <a:rPr lang="sk-SK" sz="2000" dirty="0" smtClean="0">
                          <a:effectLst/>
                        </a:rPr>
                        <a:t>16,21-25</a:t>
                      </a:r>
                      <a:r>
                        <a:rPr lang="sk-SK" sz="2000" dirty="0">
                          <a:effectLst/>
                        </a:rPr>
                        <a:t>).</a:t>
                      </a:r>
                      <a:endParaRPr lang="sk-SK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5" marR="44445" marT="0" marB="0"/>
                </a:tc>
              </a:tr>
            </a:tbl>
          </a:graphicData>
        </a:graphic>
      </p:graphicFrame>
      <p:sp>
        <p:nvSpPr>
          <p:cNvPr id="129043" name="Rectangle 2"/>
          <p:cNvSpPr>
            <a:spLocks noChangeArrowheads="1"/>
          </p:cNvSpPr>
          <p:nvPr/>
        </p:nvSpPr>
        <p:spPr bwMode="auto">
          <a:xfrm>
            <a:off x="2811463" y="3533132"/>
            <a:ext cx="638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har char="•"/>
              <a:tabLst>
                <a:tab pos="449263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9263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</p:spTree>
    <p:extLst>
      <p:ext uri="{BB962C8B-B14F-4D97-AF65-F5344CB8AC3E}">
        <p14:creationId xmlns:p14="http://schemas.microsoft.com/office/powerpoint/2010/main" val="14908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altLang="sk-SK" dirty="0" smtClean="0"/>
              <a:t>Literárny druh </a:t>
            </a:r>
            <a:r>
              <a:rPr lang="sk-SK" altLang="sk-SK" i="1" dirty="0" err="1" smtClean="0"/>
              <a:t>Jdt</a:t>
            </a:r>
            <a:r>
              <a:rPr lang="sk-SK" altLang="sk-SK" i="1" dirty="0" smtClean="0"/>
              <a:t> </a:t>
            </a:r>
            <a:r>
              <a:rPr lang="sk-SK" altLang="sk-SK" dirty="0" smtClean="0"/>
              <a:t/>
            </a:r>
            <a:br>
              <a:rPr lang="sk-SK" altLang="sk-SK" dirty="0" smtClean="0"/>
            </a:br>
            <a:endParaRPr lang="sk-SK" altLang="sk-SK" dirty="0" smtClean="0"/>
          </a:p>
        </p:txBody>
      </p:sp>
      <p:sp>
        <p:nvSpPr>
          <p:cNvPr id="130051" name="Zástupný symbol obsahu 2"/>
          <p:cNvSpPr>
            <a:spLocks noGrp="1"/>
          </p:cNvSpPr>
          <p:nvPr>
            <p:ph idx="1"/>
          </p:nvPr>
        </p:nvSpPr>
        <p:spPr>
          <a:xfrm>
            <a:off x="1440647" y="1660849"/>
            <a:ext cx="9576940" cy="4713825"/>
          </a:xfrm>
        </p:spPr>
        <p:txBody>
          <a:bodyPr/>
          <a:lstStyle/>
          <a:p>
            <a:pPr marL="0" indent="0">
              <a:buNone/>
            </a:pPr>
            <a:endParaRPr lang="sk-SK" altLang="sk-SK" b="1" i="1" dirty="0" smtClean="0"/>
          </a:p>
          <a:p>
            <a:pPr marL="0" indent="0">
              <a:buNone/>
            </a:pPr>
            <a:endParaRPr lang="sk-SK" altLang="sk-SK" b="1" i="1" dirty="0"/>
          </a:p>
          <a:p>
            <a:pPr marL="0" indent="0">
              <a:buNone/>
            </a:pPr>
            <a:r>
              <a:rPr lang="sk-SK" altLang="sk-SK" b="1" i="1" dirty="0" err="1" smtClean="0"/>
              <a:t>Haggadický</a:t>
            </a:r>
            <a:r>
              <a:rPr lang="sk-SK" altLang="sk-SK" b="1" i="1" dirty="0" smtClean="0"/>
              <a:t> </a:t>
            </a:r>
            <a:r>
              <a:rPr lang="sk-SK" altLang="sk-SK" b="1" i="1" dirty="0" err="1" smtClean="0"/>
              <a:t>midráš</a:t>
            </a:r>
            <a:r>
              <a:rPr lang="sk-SK" altLang="sk-SK" dirty="0" smtClean="0"/>
              <a:t>: je to voľne spracované rozprávanie, ktoré vychádza z historického jadra, pričom si voľne osvojuje historické prvky s ohľadom na špecifické poučenie: v prípade knihy </a:t>
            </a:r>
            <a:r>
              <a:rPr lang="sk-SK" altLang="sk-SK" dirty="0" err="1" smtClean="0"/>
              <a:t>Jdt</a:t>
            </a:r>
            <a:r>
              <a:rPr lang="sk-SK" altLang="sk-SK" dirty="0" smtClean="0"/>
              <a:t> je to myšlienka neporaziteľnosti Boha JHWH a neporaziteľnosti jeho ľudu, keď si zachováva vernosť zmluve</a:t>
            </a:r>
            <a:r>
              <a:rPr lang="sk-SK" altLang="sk-SK" dirty="0"/>
              <a:t> </a:t>
            </a:r>
            <a:r>
              <a:rPr lang="sk-SK" altLang="sk-SK" dirty="0" smtClean="0"/>
              <a:t>(vtedy ho totiž vždy ochráni Boh).</a:t>
            </a:r>
          </a:p>
          <a:p>
            <a:pPr marL="0" indent="0">
              <a:buNone/>
            </a:pPr>
            <a:endParaRPr lang="sk-SK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39455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>
          <a:xfrm>
            <a:off x="2209800" y="188913"/>
            <a:ext cx="77724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dirty="0" smtClean="0"/>
              <a:t>Pramene </a:t>
            </a:r>
            <a:r>
              <a:rPr lang="sk-SK" altLang="sk-SK" dirty="0" err="1" smtClean="0"/>
              <a:t>midrášu</a:t>
            </a:r>
            <a:endParaRPr lang="sk-SK" alt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692150"/>
            <a:ext cx="8820150" cy="540385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sk-SK" sz="2800" b="1" i="1" dirty="0"/>
              <a:t>Biblické:</a:t>
            </a:r>
            <a:r>
              <a:rPr lang="sk-SK" sz="2800" dirty="0"/>
              <a:t> Osud </a:t>
            </a:r>
            <a:r>
              <a:rPr lang="sk-SK" sz="2800" dirty="0" err="1"/>
              <a:t>Holofernesa</a:t>
            </a:r>
            <a:r>
              <a:rPr lang="sk-SK" sz="2800" dirty="0"/>
              <a:t> sa podobá </a:t>
            </a:r>
            <a:r>
              <a:rPr lang="sk-SK" sz="2800" dirty="0" err="1"/>
              <a:t>Sisarovmu</a:t>
            </a:r>
            <a:r>
              <a:rPr lang="sk-SK" sz="2800" dirty="0"/>
              <a:t> osudu, veliteľovi </a:t>
            </a:r>
            <a:r>
              <a:rPr lang="sk-SK" sz="2800" dirty="0" err="1"/>
              <a:t>kanaánskeho</a:t>
            </a:r>
            <a:r>
              <a:rPr lang="sk-SK" sz="2800" dirty="0"/>
              <a:t> kráľa </a:t>
            </a:r>
            <a:r>
              <a:rPr lang="sk-SK" sz="2800" dirty="0" err="1"/>
              <a:t>Jabina</a:t>
            </a:r>
            <a:r>
              <a:rPr lang="sk-SK" sz="2800" dirty="0"/>
              <a:t> zo </a:t>
            </a:r>
            <a:r>
              <a:rPr lang="sk-SK" sz="2800" dirty="0" err="1"/>
              <a:t>Sdc</a:t>
            </a:r>
            <a:r>
              <a:rPr lang="sk-SK" sz="2800" dirty="0"/>
              <a:t> 4–5, ale aj Goliášovi, ktorému Dávid odťal hlavu jeho vlastným mečom 1 </a:t>
            </a:r>
            <a:r>
              <a:rPr lang="sk-SK" sz="2800" dirty="0" err="1"/>
              <a:t>Sam</a:t>
            </a:r>
            <a:r>
              <a:rPr lang="sk-SK" sz="2800" dirty="0"/>
              <a:t> 17 ale najmä </a:t>
            </a:r>
            <a:r>
              <a:rPr lang="sk-SK" sz="2800" dirty="0" err="1"/>
              <a:t>seleukovskému</a:t>
            </a:r>
            <a:r>
              <a:rPr lang="sk-SK" sz="2800" dirty="0"/>
              <a:t> veliteľovi </a:t>
            </a:r>
            <a:r>
              <a:rPr lang="sk-SK" sz="2800" dirty="0" err="1"/>
              <a:t>Nikanorovi</a:t>
            </a:r>
            <a:r>
              <a:rPr lang="sk-SK" sz="2800" dirty="0"/>
              <a:t>, ktoré hlava a ruka ako víťazné trofeje zavesili v Jeruzaleme v 1 Mach 7 a 2 Mach 5.</a:t>
            </a:r>
          </a:p>
          <a:p>
            <a:pPr algn="just">
              <a:defRPr/>
            </a:pPr>
            <a:r>
              <a:rPr lang="sk-SK" sz="2800" b="1" i="1" dirty="0" err="1"/>
              <a:t>Mimobiblické</a:t>
            </a:r>
            <a:r>
              <a:rPr lang="sk-SK" sz="2800" b="1" i="1" dirty="0"/>
              <a:t>:</a:t>
            </a:r>
            <a:r>
              <a:rPr lang="sk-SK" sz="2800" i="1" dirty="0"/>
              <a:t> </a:t>
            </a:r>
            <a:r>
              <a:rPr lang="sk-SK" sz="2800" b="1" i="1" dirty="0" err="1"/>
              <a:t>Achior</a:t>
            </a:r>
            <a:r>
              <a:rPr lang="sk-SK" sz="2800" dirty="0"/>
              <a:t>, vodca </a:t>
            </a:r>
            <a:r>
              <a:rPr lang="sk-SK" sz="2800" dirty="0" err="1"/>
              <a:t>Amónčanov</a:t>
            </a:r>
            <a:r>
              <a:rPr lang="sk-SK" sz="2800" dirty="0"/>
              <a:t> (</a:t>
            </a:r>
            <a:r>
              <a:rPr lang="sk-SK" sz="2800" dirty="0" err="1"/>
              <a:t>Jdt</a:t>
            </a:r>
            <a:r>
              <a:rPr lang="sk-SK" sz="2800" dirty="0"/>
              <a:t> 5,5). Osloví ho </a:t>
            </a:r>
            <a:r>
              <a:rPr lang="sk-SK" sz="2800" dirty="0" err="1"/>
              <a:t>Holofernes</a:t>
            </a:r>
            <a:r>
              <a:rPr lang="sk-SK" sz="2800" dirty="0"/>
              <a:t>, aby vyjadril svoju mienku o Hebrejoch. Podobá sa </a:t>
            </a:r>
            <a:r>
              <a:rPr lang="sk-SK" sz="2800" dirty="0" err="1"/>
              <a:t>Achikarovi</a:t>
            </a:r>
            <a:r>
              <a:rPr lang="sk-SK" sz="2800" dirty="0"/>
              <a:t> z Knihy </a:t>
            </a:r>
            <a:r>
              <a:rPr lang="sk-SK" sz="2800" dirty="0" err="1"/>
              <a:t>Tobiáš</a:t>
            </a:r>
            <a:r>
              <a:rPr lang="sk-SK" sz="2800" dirty="0"/>
              <a:t>. Vďaka viere v Boha Izraela sa stane súčasťou židovského ľudu a nechá sa dokonca obrezať v </a:t>
            </a:r>
            <a:r>
              <a:rPr lang="sk-SK" sz="2800" dirty="0" err="1"/>
              <a:t>Jdt</a:t>
            </a:r>
            <a:r>
              <a:rPr lang="sk-SK" sz="2800" dirty="0"/>
              <a:t> 14,10, hoci  vstup </a:t>
            </a:r>
            <a:r>
              <a:rPr lang="sk-SK" sz="2800" dirty="0" err="1"/>
              <a:t>Amončana</a:t>
            </a:r>
            <a:r>
              <a:rPr lang="sk-SK" sz="2800" dirty="0"/>
              <a:t> alebo </a:t>
            </a:r>
            <a:r>
              <a:rPr lang="sk-SK" sz="2800" dirty="0" err="1"/>
              <a:t>Moabčana</a:t>
            </a:r>
            <a:r>
              <a:rPr lang="sk-SK" sz="2800" dirty="0"/>
              <a:t> text </a:t>
            </a:r>
            <a:r>
              <a:rPr lang="sk-SK" sz="2800" dirty="0" err="1"/>
              <a:t>Dt</a:t>
            </a:r>
            <a:r>
              <a:rPr lang="sk-SK" sz="2800" dirty="0"/>
              <a:t> 23,4 výslovne zakazuje. V </a:t>
            </a:r>
            <a:r>
              <a:rPr lang="sk-SK" sz="2800" dirty="0" err="1"/>
              <a:t>Jdt</a:t>
            </a:r>
            <a:r>
              <a:rPr lang="sk-SK" sz="2800" dirty="0"/>
              <a:t> 6,2 je označený za proroka podobajúceho sa na </a:t>
            </a:r>
            <a:r>
              <a:rPr lang="sk-SK" sz="2800" dirty="0" err="1"/>
              <a:t>Balaáma</a:t>
            </a:r>
            <a:r>
              <a:rPr lang="sk-SK" sz="2800" dirty="0"/>
              <a:t> v Nm 23 – 24.</a:t>
            </a:r>
          </a:p>
          <a:p>
            <a:pPr marL="0" indent="0">
              <a:buNone/>
              <a:defRPr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457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Sláva nášho národa </a:t>
            </a:r>
            <a:r>
              <a:rPr lang="en-US" dirty="0" smtClean="0"/>
              <a:t>(</a:t>
            </a:r>
            <a:r>
              <a:rPr lang="en-US" dirty="0" err="1" smtClean="0"/>
              <a:t>Jdt</a:t>
            </a:r>
            <a:r>
              <a:rPr lang="en-US" dirty="0" smtClean="0"/>
              <a:t> </a:t>
            </a:r>
            <a:r>
              <a:rPr lang="en-US" dirty="0"/>
              <a:t>15:8-10)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  <a:r>
              <a:rPr lang="en-US" baseline="30000" dirty="0"/>
              <a:t>8</a:t>
            </a:r>
            <a:r>
              <a:rPr lang="x-none" dirty="0"/>
              <a:t> </a:t>
            </a:r>
            <a:r>
              <a:rPr lang="sk-SK" dirty="0"/>
              <a:t>Tu prišiel veľkňaz Joachim a starší zo synov Izraela, čo bývali v Jeruzaleme, aby videli dobrodenia, ktoré Pán preukázal Izraelu, a aby videli aj Juditu a pozdravili ju</a:t>
            </a:r>
            <a:r>
              <a:rPr lang="sk-SK" dirty="0" smtClean="0"/>
              <a:t>. </a:t>
            </a:r>
            <a:r>
              <a:rPr lang="en-US" dirty="0" smtClean="0"/>
              <a:t> </a:t>
            </a:r>
            <a:r>
              <a:rPr lang="en-US" baseline="30000" dirty="0"/>
              <a:t>9</a:t>
            </a:r>
            <a:r>
              <a:rPr lang="x-none" dirty="0"/>
              <a:t> </a:t>
            </a:r>
            <a:r>
              <a:rPr lang="sk-SK" dirty="0"/>
              <a:t>Keď k nej prišli, všetci jej dobrorečili jedným hlasom: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"</a:t>
            </a:r>
            <a:r>
              <a:rPr lang="sk-SK" dirty="0"/>
              <a:t>Ty si sláva Jeruzalema, ty si veľká radosť Izraela, ty si </a:t>
            </a:r>
            <a:r>
              <a:rPr lang="sk-SK" dirty="0" smtClean="0"/>
              <a:t>sláva nášho národa!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en-US" baseline="30000" dirty="0" smtClean="0"/>
              <a:t>10</a:t>
            </a:r>
            <a:r>
              <a:rPr lang="x-none" dirty="0" smtClean="0"/>
              <a:t> </a:t>
            </a:r>
            <a:r>
              <a:rPr lang="sk-SK" dirty="0"/>
              <a:t>To všetko si urobila ty svojou rukou.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Izraelu </a:t>
            </a:r>
            <a:r>
              <a:rPr lang="sk-SK" dirty="0"/>
              <a:t>si preukázala </a:t>
            </a:r>
            <a:r>
              <a:rPr lang="sk-SK" dirty="0" smtClean="0"/>
              <a:t>dobro  a </a:t>
            </a:r>
            <a:r>
              <a:rPr lang="sk-SK" dirty="0"/>
              <a:t>Boh mal v ňom zaľúbenie.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Buď </a:t>
            </a:r>
            <a:r>
              <a:rPr lang="sk-SK" dirty="0"/>
              <a:t>požehnaná, žena, od všemohúceho Boha naveky."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A </a:t>
            </a:r>
            <a:r>
              <a:rPr lang="sk-SK" dirty="0"/>
              <a:t>všetok ľud odpovedal: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"</a:t>
            </a:r>
            <a:r>
              <a:rPr lang="sk-SK" dirty="0"/>
              <a:t>Amen</a:t>
            </a:r>
            <a:r>
              <a:rPr lang="sk-SK" dirty="0" smtClean="0"/>
              <a:t>!"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90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HADISSA (myrta) - ESTER (</a:t>
            </a:r>
            <a:r>
              <a:rPr lang="sk-SK" dirty="0" err="1" smtClean="0"/>
              <a:t>ištar</a:t>
            </a:r>
            <a:r>
              <a:rPr lang="sk-SK" dirty="0" smtClean="0"/>
              <a:t> /Venuša/)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7" y="1825625"/>
            <a:ext cx="5943799" cy="4322763"/>
          </a:xfrm>
        </p:spPr>
      </p:pic>
    </p:spTree>
    <p:extLst>
      <p:ext uri="{BB962C8B-B14F-4D97-AF65-F5344CB8AC3E}">
        <p14:creationId xmlns:p14="http://schemas.microsoft.com/office/powerpoint/2010/main" val="4340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631951" y="609600"/>
            <a:ext cx="8856663" cy="1143000"/>
          </a:xfrm>
        </p:spPr>
        <p:txBody>
          <a:bodyPr/>
          <a:lstStyle/>
          <a:p>
            <a:pPr algn="ctr"/>
            <a:r>
              <a:rPr lang="en-US" altLang="sk-SK" sz="3600" dirty="0" err="1">
                <a:solidFill>
                  <a:srgbClr val="C00000"/>
                </a:solidFill>
              </a:rPr>
              <a:t>Rekon</a:t>
            </a:r>
            <a:r>
              <a:rPr lang="sk-SK" altLang="sk-SK" sz="3600" dirty="0">
                <a:solidFill>
                  <a:srgbClr val="C00000"/>
                </a:solidFill>
              </a:rPr>
              <a:t>š</a:t>
            </a:r>
            <a:r>
              <a:rPr lang="en-US" altLang="sk-SK" sz="3600" dirty="0">
                <a:solidFill>
                  <a:srgbClr val="C00000"/>
                </a:solidFill>
              </a:rPr>
              <a:t>t</a:t>
            </a:r>
            <a:r>
              <a:rPr lang="sk-SK" altLang="sk-SK" sz="3600" dirty="0">
                <a:solidFill>
                  <a:srgbClr val="C00000"/>
                </a:solidFill>
              </a:rPr>
              <a:t>r</a:t>
            </a:r>
            <a:r>
              <a:rPr lang="en-US" altLang="sk-SK" sz="3600" dirty="0" err="1">
                <a:solidFill>
                  <a:srgbClr val="C00000"/>
                </a:solidFill>
              </a:rPr>
              <a:t>ukcia</a:t>
            </a:r>
            <a:r>
              <a:rPr lang="sk-SK" altLang="sk-SK" sz="3600" dirty="0">
                <a:solidFill>
                  <a:srgbClr val="C00000"/>
                </a:solidFill>
              </a:rPr>
              <a:t> </a:t>
            </a:r>
            <a:r>
              <a:rPr lang="sk-SK" altLang="sk-SK" sz="3600" dirty="0" err="1">
                <a:solidFill>
                  <a:srgbClr val="C00000"/>
                </a:solidFill>
              </a:rPr>
              <a:t>Ištarinej</a:t>
            </a:r>
            <a:r>
              <a:rPr lang="sk-SK" altLang="sk-SK" sz="3600" dirty="0">
                <a:solidFill>
                  <a:srgbClr val="C00000"/>
                </a:solidFill>
              </a:rPr>
              <a:t> brány </a:t>
            </a:r>
            <a:br>
              <a:rPr lang="sk-SK" altLang="sk-SK" sz="3600" dirty="0">
                <a:solidFill>
                  <a:srgbClr val="C00000"/>
                </a:solidFill>
              </a:rPr>
            </a:br>
            <a:r>
              <a:rPr lang="sk-SK" altLang="sk-SK" sz="3600" dirty="0">
                <a:solidFill>
                  <a:srgbClr val="C00000"/>
                </a:solidFill>
              </a:rPr>
              <a:t>a </a:t>
            </a:r>
            <a:r>
              <a:rPr lang="sk-SK" altLang="sk-SK" sz="3600" dirty="0" err="1">
                <a:solidFill>
                  <a:srgbClr val="C00000"/>
                </a:solidFill>
              </a:rPr>
              <a:t>procesijnej</a:t>
            </a:r>
            <a:r>
              <a:rPr lang="sk-SK" altLang="sk-SK" sz="3600" dirty="0">
                <a:solidFill>
                  <a:srgbClr val="C00000"/>
                </a:solidFill>
              </a:rPr>
              <a:t> cesty Babylonu (575 pred Kr.) </a:t>
            </a:r>
          </a:p>
        </p:txBody>
      </p:sp>
      <p:sp>
        <p:nvSpPr>
          <p:cNvPr id="5529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55300" name="Picture 2" descr="C:\Users\Jozef Jancovic\Desktop\ištar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1916114"/>
            <a:ext cx="47625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56324" name="Picture 4" descr="C:\Documents and Settings\Jozef Jančovič\Plocha\Babylon\450px-Pergamonmuseum_Ishtartor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486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65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57347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620713"/>
            <a:ext cx="8061325" cy="6064250"/>
          </a:xfrm>
        </p:spPr>
      </p:pic>
    </p:spTree>
    <p:extLst>
      <p:ext uri="{BB962C8B-B14F-4D97-AF65-F5344CB8AC3E}">
        <p14:creationId xmlns:p14="http://schemas.microsoft.com/office/powerpoint/2010/main" val="13916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847850" y="609600"/>
            <a:ext cx="8712200" cy="1143000"/>
          </a:xfrm>
        </p:spPr>
        <p:txBody>
          <a:bodyPr/>
          <a:lstStyle/>
          <a:p>
            <a:pPr algn="ctr"/>
            <a:r>
              <a:rPr lang="sk-SK" altLang="sk-SK" sz="3600" dirty="0"/>
              <a:t>Lev </a:t>
            </a:r>
            <a:r>
              <a:rPr lang="sk-SK" altLang="sk-SK" sz="3600" dirty="0" smtClean="0"/>
              <a:t>- s</a:t>
            </a:r>
            <a:r>
              <a:rPr lang="en-US" altLang="sk-SK" sz="3600" dirty="0" err="1"/>
              <a:t>ymbol</a:t>
            </a:r>
            <a:r>
              <a:rPr lang="en-US" altLang="sk-SK" sz="3600" dirty="0"/>
              <a:t> I</a:t>
            </a:r>
            <a:r>
              <a:rPr lang="sk-SK" altLang="sk-SK" sz="3600" dirty="0"/>
              <a:t>š</a:t>
            </a:r>
            <a:r>
              <a:rPr lang="en-US" altLang="sk-SK" sz="3600" dirty="0" err="1"/>
              <a:t>tary</a:t>
            </a:r>
            <a:r>
              <a:rPr lang="sk-SK" altLang="sk-SK" sz="3600" dirty="0"/>
              <a:t> na </a:t>
            </a:r>
            <a:r>
              <a:rPr lang="sk-SK" altLang="sk-SK" sz="3600" dirty="0" err="1"/>
              <a:t>procesijnej</a:t>
            </a:r>
            <a:r>
              <a:rPr lang="sk-SK" altLang="sk-SK" sz="3600" dirty="0"/>
              <a:t> ceste </a:t>
            </a:r>
            <a:br>
              <a:rPr lang="sk-SK" altLang="sk-SK" sz="3600" dirty="0"/>
            </a:br>
            <a:r>
              <a:rPr lang="sk-SK" altLang="sk-SK" sz="3600" dirty="0"/>
              <a:t>(604-562)</a:t>
            </a:r>
          </a:p>
        </p:txBody>
      </p:sp>
      <p:pic>
        <p:nvPicPr>
          <p:cNvPr id="60419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154" y="2049001"/>
            <a:ext cx="7607456" cy="3643067"/>
          </a:xfr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2" y="2116577"/>
            <a:ext cx="3575491" cy="35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24490-897E-A244-BF6E-77BF4C01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5FED35-C4CF-2146-8895-8686B917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3200" b="1" dirty="0" err="1" smtClean="0">
                <a:solidFill>
                  <a:srgbClr val="FF8200"/>
                </a:solidFill>
              </a:rPr>
              <a:t>Nehemiáš</a:t>
            </a:r>
            <a:endParaRPr lang="sk-SK" sz="3200" b="1" dirty="0" smtClean="0">
              <a:solidFill>
                <a:srgbClr val="FF8200"/>
              </a:solidFill>
            </a:endParaRPr>
          </a:p>
          <a:p>
            <a:r>
              <a:rPr lang="sk-SK" sz="3200" dirty="0" smtClean="0"/>
              <a:t>Ako sa rodí </a:t>
            </a:r>
            <a:r>
              <a:rPr lang="sk-SK" sz="3200" b="1" dirty="0" smtClean="0"/>
              <a:t>odvážna</a:t>
            </a:r>
            <a:r>
              <a:rPr lang="sk-SK" sz="3200" dirty="0" smtClean="0"/>
              <a:t> vízia vodcu a ako ju živí </a:t>
            </a:r>
            <a:r>
              <a:rPr lang="sk-SK" sz="3200" b="1" dirty="0" smtClean="0"/>
              <a:t>dôvera</a:t>
            </a:r>
            <a:r>
              <a:rPr lang="sk-SK" sz="3200" dirty="0" smtClean="0"/>
              <a:t>?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sz="3200" b="1" dirty="0" smtClean="0">
                <a:solidFill>
                  <a:srgbClr val="FF8200"/>
                </a:solidFill>
              </a:rPr>
              <a:t>Judita a Ester</a:t>
            </a:r>
          </a:p>
          <a:p>
            <a:r>
              <a:rPr lang="sk-SK" sz="3200" b="1" dirty="0" smtClean="0"/>
              <a:t>Odvaha</a:t>
            </a:r>
            <a:r>
              <a:rPr lang="sk-SK" sz="3200" dirty="0" smtClean="0"/>
              <a:t> slabých no </a:t>
            </a:r>
            <a:r>
              <a:rPr lang="sk-SK" sz="3200" b="1" dirty="0" smtClean="0"/>
              <a:t>dôverujúcich</a:t>
            </a:r>
            <a:r>
              <a:rPr lang="sk-SK" sz="3200" dirty="0" smtClean="0"/>
              <a:t> žien v ohrození ľudu</a:t>
            </a:r>
          </a:p>
          <a:p>
            <a:endParaRPr lang="sk-SK" sz="3200" b="1" dirty="0">
              <a:solidFill>
                <a:srgbClr val="FF8200"/>
              </a:solidFill>
            </a:endParaRPr>
          </a:p>
          <a:p>
            <a:pPr marL="0" indent="0">
              <a:buNone/>
            </a:pPr>
            <a:r>
              <a:rPr lang="sk-SK" sz="3200" b="1" dirty="0" smtClean="0">
                <a:solidFill>
                  <a:srgbClr val="FF8200"/>
                </a:solidFill>
              </a:rPr>
              <a:t>Prvý Petrov list</a:t>
            </a:r>
          </a:p>
          <a:p>
            <a:r>
              <a:rPr lang="sk-SK" sz="3200" dirty="0" smtClean="0"/>
              <a:t>Výzva kresťanov </a:t>
            </a:r>
            <a:r>
              <a:rPr lang="sk-SK" sz="3200" dirty="0"/>
              <a:t>k </a:t>
            </a:r>
            <a:r>
              <a:rPr lang="sk-SK" sz="3200" b="1" dirty="0"/>
              <a:t>odvahe</a:t>
            </a:r>
            <a:r>
              <a:rPr lang="sk-SK" sz="3200" dirty="0"/>
              <a:t> a </a:t>
            </a:r>
            <a:r>
              <a:rPr lang="sk-SK" sz="3200" b="1" dirty="0" smtClean="0"/>
              <a:t>dôverujúcej</a:t>
            </a:r>
            <a:r>
              <a:rPr lang="sk-SK" sz="3200" dirty="0" smtClean="0"/>
              <a:t> nádeji na životnej ceste</a:t>
            </a:r>
            <a:endParaRPr lang="x-none" sz="3200" b="1" dirty="0"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851" y="609601"/>
            <a:ext cx="8569325" cy="658813"/>
          </a:xfrm>
        </p:spPr>
        <p:txBody>
          <a:bodyPr/>
          <a:lstStyle/>
          <a:p>
            <a:pPr>
              <a:defRPr/>
            </a:pP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božstvo Babylonu: </a:t>
            </a:r>
            <a:r>
              <a:rPr lang="sk-SK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Marduk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Bél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idx="1"/>
          </p:nvPr>
        </p:nvSpPr>
        <p:spPr>
          <a:xfrm>
            <a:off x="656875" y="1825625"/>
            <a:ext cx="10696925" cy="4284059"/>
          </a:xfrm>
        </p:spPr>
        <p:txBody>
          <a:bodyPr/>
          <a:lstStyle/>
          <a:p>
            <a:pPr marL="0" indent="0">
              <a:buNone/>
            </a:pPr>
            <a:r>
              <a:rPr lang="sk-SK" altLang="sk-SK" dirty="0" err="1" smtClean="0"/>
              <a:t>Marduk</a:t>
            </a:r>
            <a:r>
              <a:rPr lang="sk-SK" altLang="sk-SK" dirty="0" smtClean="0"/>
              <a:t> v sumerčine </a:t>
            </a:r>
          </a:p>
          <a:p>
            <a:pPr marL="0" indent="0">
              <a:buNone/>
            </a:pPr>
            <a:r>
              <a:rPr lang="sk-SK" altLang="sk-SK" dirty="0" smtClean="0"/>
              <a:t> „slnečný býk“ MERI.DUG</a:t>
            </a:r>
          </a:p>
          <a:p>
            <a:pPr marL="0" indent="0">
              <a:buNone/>
            </a:pPr>
            <a:r>
              <a:rPr lang="sk-SK" altLang="sk-SK" dirty="0" smtClean="0"/>
              <a:t>(v </a:t>
            </a:r>
            <a:r>
              <a:rPr lang="sk-SK" altLang="sk-SK" dirty="0" err="1" smtClean="0"/>
              <a:t>akk</a:t>
            </a:r>
            <a:r>
              <a:rPr lang="sk-SK" altLang="sk-SK" dirty="0" smtClean="0"/>
              <a:t>.</a:t>
            </a:r>
            <a:r>
              <a:rPr lang="sk-SK" altLang="sk-SK" i="1" dirty="0" smtClean="0"/>
              <a:t> </a:t>
            </a:r>
            <a:r>
              <a:rPr lang="sk-SK" altLang="sk-SK" i="1" dirty="0" err="1" smtClean="0"/>
              <a:t>amar-Utu</a:t>
            </a:r>
            <a:r>
              <a:rPr lang="sk-SK" altLang="sk-SK" i="1" dirty="0" smtClean="0"/>
              <a:t>,</a:t>
            </a:r>
            <a:r>
              <a:rPr lang="sk-SK" altLang="sk-SK" sz="800" dirty="0"/>
              <a:t> </a:t>
            </a:r>
            <a:r>
              <a:rPr lang="sk-SK" altLang="sk-SK" dirty="0" smtClean="0"/>
              <a:t>v </a:t>
            </a:r>
            <a:r>
              <a:rPr lang="sk-SK" altLang="sk-SK" dirty="0" err="1" smtClean="0"/>
              <a:t>hebr</a:t>
            </a:r>
            <a:r>
              <a:rPr lang="sk-SK" altLang="sk-SK" dirty="0" smtClean="0"/>
              <a:t>.</a:t>
            </a:r>
            <a:r>
              <a:rPr lang="sk-SK" altLang="sk-SK" sz="4400" dirty="0">
                <a:latin typeface="SBL Hebrew" panose="02000000000000000000" pitchFamily="2" charset="-79"/>
                <a:cs typeface="SBL Hebrew" panose="02000000000000000000" pitchFamily="2" charset="-79"/>
              </a:rPr>
              <a:t> </a:t>
            </a:r>
            <a:r>
              <a:rPr lang="he-IL" altLang="sk-SK" sz="3600" dirty="0">
                <a:solidFill>
                  <a:srgbClr val="C00000"/>
                </a:solidFill>
                <a:latin typeface="SBL Hebrew" panose="02000000000000000000" pitchFamily="2" charset="-79"/>
                <a:cs typeface="SBL Hebrew" panose="02000000000000000000" pitchFamily="2" charset="-79"/>
              </a:rPr>
              <a:t>מְרֹדַךְ</a:t>
            </a:r>
            <a:r>
              <a:rPr lang="he-IL" altLang="sk-SK" sz="4400" dirty="0">
                <a:latin typeface="SBL Hebrew" panose="02000000000000000000" pitchFamily="2" charset="-79"/>
                <a:cs typeface="SBL Hebrew" panose="02000000000000000000" pitchFamily="2" charset="-79"/>
              </a:rPr>
              <a:t> </a:t>
            </a:r>
            <a:r>
              <a:rPr lang="sk-SK" altLang="sk-SK" dirty="0" smtClean="0"/>
              <a:t> </a:t>
            </a:r>
            <a:r>
              <a:rPr lang="sk-SK" altLang="sk-SK" b="1" i="1" dirty="0" err="1" smtClean="0">
                <a:solidFill>
                  <a:srgbClr val="C00000"/>
                </a:solidFill>
              </a:rPr>
              <a:t>Merodach</a:t>
            </a:r>
            <a:endParaRPr lang="sk-SK" altLang="sk-SK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altLang="sk-SK" dirty="0" smtClean="0"/>
              <a:t>v </a:t>
            </a:r>
            <a:r>
              <a:rPr lang="sk-SK" altLang="sk-SK" dirty="0" err="1" smtClean="0"/>
              <a:t>gr</a:t>
            </a:r>
            <a:r>
              <a:rPr lang="sk-SK" altLang="sk-SK" dirty="0" smtClean="0"/>
              <a:t>. Μα</a:t>
            </a:r>
            <a:r>
              <a:rPr lang="sk-SK" altLang="sk-SK" dirty="0" err="1" smtClean="0"/>
              <a:t>ρδοχ</a:t>
            </a:r>
            <a:r>
              <a:rPr lang="sk-SK" altLang="sk-SK" dirty="0" smtClean="0"/>
              <a:t>αῖος)</a:t>
            </a:r>
          </a:p>
          <a:p>
            <a:pPr marL="0" indent="0">
              <a:buNone/>
            </a:pPr>
            <a:endParaRPr lang="sk-SK" altLang="sk-SK" dirty="0" smtClean="0"/>
          </a:p>
          <a:p>
            <a:pPr marL="0" indent="0">
              <a:buNone/>
            </a:pPr>
            <a:endParaRPr lang="sk-SK" altLang="sk-SK" dirty="0"/>
          </a:p>
          <a:p>
            <a:pPr marL="0" indent="0">
              <a:buNone/>
            </a:pPr>
            <a:endParaRPr lang="sk-SK" altLang="sk-SK" dirty="0" smtClean="0"/>
          </a:p>
          <a:p>
            <a:pPr marL="0" indent="0">
              <a:buNone/>
            </a:pPr>
            <a:r>
              <a:rPr lang="sk-SK" altLang="sk-SK" i="1" dirty="0" err="1" smtClean="0"/>
              <a:t>Marduk</a:t>
            </a:r>
            <a:r>
              <a:rPr lang="sk-SK" altLang="sk-SK" i="1" dirty="0" smtClean="0"/>
              <a:t> s mýtickým hadím drakom „</a:t>
            </a:r>
            <a:r>
              <a:rPr lang="sk-SK" altLang="sk-SK" i="1" dirty="0" err="1" smtClean="0"/>
              <a:t>mušhuššu</a:t>
            </a:r>
            <a:r>
              <a:rPr lang="sk-SK" altLang="sk-SK" i="1" dirty="0" smtClean="0"/>
              <a:t>“ </a:t>
            </a:r>
          </a:p>
          <a:p>
            <a:pPr marL="0" indent="0">
              <a:buNone/>
            </a:pPr>
            <a:r>
              <a:rPr lang="sk-SK" altLang="sk-SK" i="1" dirty="0" smtClean="0"/>
              <a:t>na valčeku cylindrickej pečate</a:t>
            </a:r>
          </a:p>
        </p:txBody>
      </p:sp>
      <p:pic>
        <p:nvPicPr>
          <p:cNvPr id="45060" name="Picture 2" descr="C:\Users\Jozef Jancovic\Desktop\Mard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268413"/>
            <a:ext cx="3024188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4814"/>
            <a:ext cx="7772400" cy="1347787"/>
          </a:xfrm>
        </p:spPr>
        <p:txBody>
          <a:bodyPr/>
          <a:lstStyle/>
          <a:p>
            <a:pPr algn="ctr"/>
            <a:r>
              <a:rPr lang="en-US" altLang="sk-SK" dirty="0" err="1" smtClean="0"/>
              <a:t>Marduk</a:t>
            </a:r>
            <a:r>
              <a:rPr lang="sk-SK" altLang="sk-SK" dirty="0" err="1" smtClean="0"/>
              <a:t>ov</a:t>
            </a:r>
            <a:r>
              <a:rPr lang="sk-SK" altLang="sk-SK" dirty="0" smtClean="0"/>
              <a:t> a </a:t>
            </a:r>
            <a:r>
              <a:rPr lang="sk-SK" altLang="sk-SK" dirty="0" err="1" smtClean="0"/>
              <a:t>Nabuov</a:t>
            </a:r>
            <a:r>
              <a:rPr lang="en-US" altLang="sk-SK" dirty="0" smtClean="0"/>
              <a:t> symbol</a:t>
            </a:r>
            <a:r>
              <a:rPr lang="sk-SK" altLang="sk-SK" dirty="0" smtClean="0"/>
              <a:t>:</a:t>
            </a:r>
            <a:r>
              <a:rPr lang="en-US" altLang="sk-SK" dirty="0" smtClean="0"/>
              <a:t> </a:t>
            </a:r>
            <a:r>
              <a:rPr lang="en-US" altLang="sk-SK" i="1" dirty="0" err="1" smtClean="0"/>
              <a:t>mušḫuššu</a:t>
            </a:r>
            <a:r>
              <a:rPr lang="en-US" altLang="sk-SK" dirty="0" smtClean="0"/>
              <a:t> </a:t>
            </a:r>
            <a:r>
              <a:rPr lang="sk-SK" altLang="sk-SK" dirty="0" smtClean="0"/>
              <a:t> alebo </a:t>
            </a:r>
            <a:r>
              <a:rPr lang="sk-SK" altLang="sk-SK" b="1" i="1" dirty="0" smtClean="0"/>
              <a:t>hadí drak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58372" name="Picture 4" descr="C:\Documents and Settings\Jozef Jančovič\Plocha\Babylon\babylz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73239"/>
            <a:ext cx="76327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2833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>
          <a:xfrm>
            <a:off x="2209800" y="620713"/>
            <a:ext cx="7772400" cy="792162"/>
          </a:xfrm>
        </p:spPr>
        <p:txBody>
          <a:bodyPr/>
          <a:lstStyle/>
          <a:p>
            <a:pPr algn="ctr"/>
            <a:r>
              <a:rPr lang="sk-SK" altLang="sk-SK" dirty="0" smtClean="0"/>
              <a:t>Perzská ríša (550-332 pred Kr.)</a:t>
            </a:r>
          </a:p>
        </p:txBody>
      </p:sp>
      <p:pic>
        <p:nvPicPr>
          <p:cNvPr id="2" name="Zástupný symbol obsah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21" y="1476746"/>
            <a:ext cx="7011826" cy="4961370"/>
          </a:xfrm>
        </p:spPr>
      </p:pic>
    </p:spTree>
    <p:extLst>
      <p:ext uri="{BB962C8B-B14F-4D97-AF65-F5344CB8AC3E}">
        <p14:creationId xmlns:p14="http://schemas.microsoft.com/office/powerpoint/2010/main" val="16119913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>
          <a:xfrm>
            <a:off x="2209800" y="609601"/>
            <a:ext cx="7772400" cy="658813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b="1" dirty="0" err="1" smtClean="0">
                <a:solidFill>
                  <a:srgbClr val="C00000"/>
                </a:solidFill>
              </a:rPr>
              <a:t>Herodotov</a:t>
            </a:r>
            <a:r>
              <a:rPr lang="sk-SK" altLang="sk-SK" b="1" dirty="0" smtClean="0">
                <a:solidFill>
                  <a:srgbClr val="C00000"/>
                </a:solidFill>
              </a:rPr>
              <a:t> zoznam perzských provincií (</a:t>
            </a:r>
            <a:r>
              <a:rPr lang="sk-SK" altLang="sk-SK" b="1" dirty="0" err="1" smtClean="0">
                <a:solidFill>
                  <a:srgbClr val="C00000"/>
                </a:solidFill>
              </a:rPr>
              <a:t>Est</a:t>
            </a:r>
            <a:r>
              <a:rPr lang="sk-SK" altLang="sk-SK" b="1" dirty="0" smtClean="0">
                <a:solidFill>
                  <a:srgbClr val="C00000"/>
                </a:solidFill>
              </a:rPr>
              <a:t> 1,1 provincií 127)</a:t>
            </a:r>
          </a:p>
        </p:txBody>
      </p:sp>
      <p:pic>
        <p:nvPicPr>
          <p:cNvPr id="120835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476" y="1773238"/>
            <a:ext cx="8634413" cy="4679950"/>
          </a:xfrm>
        </p:spPr>
      </p:pic>
    </p:spTree>
    <p:extLst>
      <p:ext uri="{BB962C8B-B14F-4D97-AF65-F5344CB8AC3E}">
        <p14:creationId xmlns:p14="http://schemas.microsoft.com/office/powerpoint/2010/main" val="27182528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12185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121860" name="Picture 2" descr="C:\Users\Jozef Jancovic\Desktop\zaloha jancovic\zaloha\BA\Persia\people_1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484313"/>
            <a:ext cx="8785225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7629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09600"/>
            <a:ext cx="8496300" cy="1143000"/>
          </a:xfrm>
        </p:spPr>
        <p:txBody>
          <a:bodyPr/>
          <a:lstStyle/>
          <a:p>
            <a:pPr eaLnBrk="1" hangingPunct="1"/>
            <a:r>
              <a:rPr lang="sk-SK" altLang="sk-SK" sz="3200">
                <a:solidFill>
                  <a:srgbClr val="C00000"/>
                </a:solidFill>
              </a:rPr>
              <a:t>Súzy</a:t>
            </a:r>
            <a:r>
              <a:rPr lang="en-US" altLang="sk-SK" sz="3200"/>
              <a:t>,</a:t>
            </a:r>
            <a:r>
              <a:rPr lang="sk-SK" altLang="sk-SK" sz="3200"/>
              <a:t> apadana z čias</a:t>
            </a:r>
            <a:r>
              <a:rPr lang="en-US" altLang="sk-SK" sz="3200"/>
              <a:t> Xers</a:t>
            </a:r>
            <a:r>
              <a:rPr lang="sk-SK" altLang="sk-SK" sz="3200"/>
              <a:t>esa (485-465 pred Kr.)</a:t>
            </a:r>
            <a:br>
              <a:rPr lang="sk-SK" altLang="sk-SK" sz="3200"/>
            </a:br>
            <a:r>
              <a:rPr lang="sk-SK" altLang="sk-SK" sz="3200"/>
              <a:t>Xerses  v gréck. Ester - „bibl. Ester“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150532" name="Picture 4" descr="C:\Users\Jozef Jancovic\Desktop\zaloha jancovic\zaloha\BA\Persia\susa_apada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205038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C:\Users\Jozef Jancovic\Desktop\zaloha jancovic\zaloha\BA\Persia\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214564"/>
            <a:ext cx="26590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864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Nadpis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7772400" cy="863600"/>
          </a:xfrm>
        </p:spPr>
        <p:txBody>
          <a:bodyPr>
            <a:normAutofit fontScale="90000"/>
          </a:bodyPr>
          <a:lstStyle/>
          <a:p>
            <a:r>
              <a:rPr lang="sk-SK" altLang="sk-SK" smtClean="0"/>
              <a:t>Kráľovná Napir Asu, 1350-1300 Elam, dnes v Louvre, Paríž</a:t>
            </a:r>
          </a:p>
        </p:txBody>
      </p:sp>
      <p:pic>
        <p:nvPicPr>
          <p:cNvPr id="151555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1484314"/>
            <a:ext cx="2990850" cy="5430837"/>
          </a:xfrm>
        </p:spPr>
      </p:pic>
    </p:spTree>
    <p:extLst>
      <p:ext uri="{BB962C8B-B14F-4D97-AF65-F5344CB8AC3E}">
        <p14:creationId xmlns:p14="http://schemas.microsoft.com/office/powerpoint/2010/main" val="18935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139268" name="Picture 4" descr="C:\Documents and Settings\Jozef Jančovič\Plocha\Obrázky\Asýria, Bab, Persia\Persepoli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60" y="1058034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333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14029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140292" name="Picture 2" descr="C:\Users\Jozef Jancovic\Desktop\zaloha jancovic\zaloha\BA\Persia\Perseapad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781301"/>
            <a:ext cx="72866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06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sk-SK" smtClean="0"/>
          </a:p>
        </p:txBody>
      </p:sp>
      <p:sp>
        <p:nvSpPr>
          <p:cNvPr id="14131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altLang="sk-SK" smtClean="0"/>
          </a:p>
        </p:txBody>
      </p:sp>
      <p:pic>
        <p:nvPicPr>
          <p:cNvPr id="141316" name="Picture 2" descr="C:\Users\Jozef Jancovic\Desktop\zaloha jancovic\zaloha\BA\Persia\a0_m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765175"/>
            <a:ext cx="8634412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886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DEI VERBUM 12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altLang="sk-SK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Aby sme zistili úmysel svätopisca, je potrebné si okrem iného všímať aj </a:t>
            </a:r>
            <a:r>
              <a:rPr lang="sk-SK" altLang="sk-SK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literárne druhy</a:t>
            </a:r>
            <a:r>
              <a:rPr lang="sk-SK" altLang="sk-SK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Lebo iným spôsobom sa pravda podáva a vyjadruje v rozmanitých </a:t>
            </a:r>
            <a:r>
              <a:rPr lang="sk-SK" altLang="sk-SK" b="1" i="1" dirty="0">
                <a:solidFill>
                  <a:srgbClr val="FF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historických textoch a ináč v textoch prorockých alebo básnických</a:t>
            </a:r>
            <a:r>
              <a:rPr lang="sk-SK" altLang="sk-SK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alebo v iných formách vyjadrovania. </a:t>
            </a:r>
            <a:endParaRPr lang="sk-SK" altLang="sk-SK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0" indent="0" algn="just">
              <a:buNone/>
            </a:pPr>
            <a:r>
              <a:rPr lang="sk-SK" altLang="sk-SK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Ďalej </a:t>
            </a:r>
            <a:r>
              <a:rPr lang="sk-SK" altLang="sk-SK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 potrebné, aby vysvetľovateľ hľadal </a:t>
            </a:r>
            <a:r>
              <a:rPr lang="sk-SK" altLang="sk-SK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zmysel</a:t>
            </a:r>
            <a:r>
              <a:rPr lang="sk-SK" altLang="sk-SK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ktorý svätopisec chcel v daných okolnostiach vyjadriť a skutočne vyjadril </a:t>
            </a:r>
            <a:r>
              <a:rPr lang="sk-SK" alt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pomocou vtedy používaných literárnych druhov, podľa podmienok svojej </a:t>
            </a:r>
            <a:r>
              <a:rPr lang="sk-SK" altLang="sk-SK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doby a kultúry</a:t>
            </a:r>
            <a:r>
              <a:rPr lang="sk-SK" altLang="sk-SK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marL="114300" lv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</a:t>
            </a:r>
            <a:r>
              <a:rPr lang="sk-SK" dirty="0"/>
              <a:t>Sú to literárne útvary a štylistické formy, ktoré sa v istom období a v kultúrno-náboženskom prostredí používali ako primerané a efektívne vyjadrovacie prostriedky slovesného umenia </a:t>
            </a:r>
            <a:r>
              <a:rPr lang="sk-SK" dirty="0" smtClean="0"/>
              <a:t>(J</a:t>
            </a:r>
            <a:r>
              <a:rPr lang="sk-SK" dirty="0"/>
              <a:t>. Heriban, PLBV, </a:t>
            </a:r>
            <a:r>
              <a:rPr lang="sk-SK" dirty="0" smtClean="0"/>
              <a:t>643</a:t>
            </a:r>
            <a:r>
              <a:rPr lang="sk-SK" dirty="0"/>
              <a:t>). </a:t>
            </a:r>
            <a:r>
              <a:rPr lang="sk-SK" dirty="0">
                <a:solidFill>
                  <a:srgbClr val="C00000"/>
                </a:solidFill>
              </a:rPr>
              <a:t>Lit. druh je literárna konvencia ovplyvňujúca kompozíciu a interpretáciu </a:t>
            </a:r>
            <a:r>
              <a:rPr lang="sk-SK" dirty="0" smtClean="0">
                <a:solidFill>
                  <a:srgbClr val="C00000"/>
                </a:solidFill>
              </a:rPr>
              <a:t>state</a:t>
            </a:r>
            <a:r>
              <a:rPr lang="sk-SK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).</a:t>
            </a:r>
            <a:endParaRPr lang="sk-S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1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143364" name="Picture 4" descr="C:\Users\Jozef Jancovic\Desktop\zaloha jancovic\zaloha\BA\Persia\persepoli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20713"/>
            <a:ext cx="8128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724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dpis 1"/>
          <p:cNvSpPr>
            <a:spLocks noGrp="1"/>
          </p:cNvSpPr>
          <p:nvPr>
            <p:ph type="title"/>
          </p:nvPr>
        </p:nvSpPr>
        <p:spPr>
          <a:xfrm>
            <a:off x="2209800" y="115889"/>
            <a:ext cx="7772400" cy="649287"/>
          </a:xfrm>
        </p:spPr>
        <p:txBody>
          <a:bodyPr/>
          <a:lstStyle/>
          <a:p>
            <a:pPr algn="ctr"/>
            <a:r>
              <a:rPr lang="sk-SK" altLang="sk-SK" dirty="0" smtClean="0"/>
              <a:t>Štruktúra Knihy Ester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463612"/>
              </p:ext>
            </p:extLst>
          </p:nvPr>
        </p:nvGraphicFramePr>
        <p:xfrm>
          <a:off x="2279651" y="908051"/>
          <a:ext cx="6784975" cy="360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4975"/>
              </a:tblGrid>
              <a:tr h="36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600" b="1" i="1" dirty="0" smtClean="0">
                          <a:effectLst/>
                        </a:rPr>
                        <a:t>1,1a-r          </a:t>
                      </a:r>
                      <a:r>
                        <a:rPr lang="sk-SK" sz="1600" b="1" i="1" dirty="0">
                          <a:effectLst/>
                        </a:rPr>
                        <a:t>Sen </a:t>
                      </a:r>
                      <a:r>
                        <a:rPr lang="sk-SK" sz="1600" b="1" i="1" dirty="0" err="1">
                          <a:effectLst/>
                        </a:rPr>
                        <a:t>Mardocheja</a:t>
                      </a:r>
                      <a:endParaRPr lang="sk-SK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3" marR="44453" marT="0" marB="0"/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4314"/>
              </p:ext>
            </p:extLst>
          </p:nvPr>
        </p:nvGraphicFramePr>
        <p:xfrm>
          <a:off x="2279651" y="1341438"/>
          <a:ext cx="6696075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075"/>
              </a:tblGrid>
              <a:tr h="647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1,1-2,23      Úvodný príbeh </a:t>
                      </a:r>
                      <a:r>
                        <a:rPr lang="sk-SK" sz="1400" dirty="0" smtClean="0">
                          <a:effectLst/>
                        </a:rPr>
                        <a:t>(neúspešný</a:t>
                      </a:r>
                      <a:r>
                        <a:rPr lang="sk-SK" sz="1400" baseline="0" dirty="0" smtClean="0">
                          <a:effectLst/>
                        </a:rPr>
                        <a:t> </a:t>
                      </a:r>
                      <a:r>
                        <a:rPr lang="sk-SK" sz="1400" dirty="0" smtClean="0">
                          <a:effectLst/>
                        </a:rPr>
                        <a:t>nastúp </a:t>
                      </a:r>
                      <a:r>
                        <a:rPr lang="sk-SK" sz="1400" dirty="0" err="1">
                          <a:effectLst/>
                        </a:rPr>
                        <a:t>Vasti</a:t>
                      </a:r>
                      <a:r>
                        <a:rPr lang="sk-SK" sz="1400" dirty="0">
                          <a:effectLst/>
                        </a:rPr>
                        <a:t>, presadenie sa Ester, jej vernosť,  šibenica a narušená rovnováha </a:t>
                      </a:r>
                      <a:r>
                        <a:rPr lang="sk-SK" sz="1400" dirty="0" smtClean="0">
                          <a:effectLst/>
                        </a:rPr>
                        <a:t> v</a:t>
                      </a:r>
                      <a:r>
                        <a:rPr lang="sk-SK" sz="1400" dirty="0">
                          <a:effectLst/>
                        </a:rPr>
                        <a:t> programovom verši </a:t>
                      </a:r>
                      <a:r>
                        <a:rPr lang="sk-SK" sz="1400" b="1" dirty="0" err="1">
                          <a:effectLst/>
                        </a:rPr>
                        <a:t>Est</a:t>
                      </a:r>
                      <a:r>
                        <a:rPr lang="sk-SK" sz="1400" b="1" dirty="0">
                          <a:effectLst/>
                        </a:rPr>
                        <a:t> 2,23</a:t>
                      </a:r>
                      <a:r>
                        <a:rPr lang="sk-SK" sz="1400" dirty="0">
                          <a:effectLst/>
                        </a:rPr>
                        <a:t> poukazuje na šibenicu v 7,10 a 9,13n a nastolenie  </a:t>
                      </a:r>
                      <a:r>
                        <a:rPr lang="sk-SK" sz="1400" dirty="0" smtClean="0">
                          <a:effectLst/>
                        </a:rPr>
                        <a:t>rovnováhy </a:t>
                      </a:r>
                      <a:r>
                        <a:rPr lang="sk-SK" sz="1400" dirty="0">
                          <a:effectLst/>
                        </a:rPr>
                        <a:t>v závere knihy)</a:t>
                      </a:r>
                      <a:endParaRPr lang="sk-S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/>
                </a:tc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5927"/>
              </p:ext>
            </p:extLst>
          </p:nvPr>
        </p:nvGraphicFramePr>
        <p:xfrm>
          <a:off x="2351089" y="2060575"/>
          <a:ext cx="7058025" cy="3121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4798"/>
                <a:gridCol w="3773227"/>
              </a:tblGrid>
              <a:tr h="572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600" b="1" dirty="0">
                          <a:solidFill>
                            <a:srgbClr val="C00000"/>
                          </a:solidFill>
                          <a:effectLst/>
                        </a:rPr>
                        <a:t>3,1-7,10           I. hlavná časť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i="0" u="none" dirty="0">
                          <a:effectLst/>
                        </a:rPr>
                        <a:t>Zničenie nepriateľa židov </a:t>
                      </a:r>
                      <a:r>
                        <a:rPr lang="sk-SK" sz="1400" b="1" i="0" u="none" dirty="0" err="1">
                          <a:effectLst/>
                        </a:rPr>
                        <a:t>Amana</a:t>
                      </a:r>
                      <a:r>
                        <a:rPr lang="sk-SK" sz="1400" b="1" i="0" u="none" dirty="0">
                          <a:effectLst/>
                        </a:rPr>
                        <a:t> a záchrana </a:t>
                      </a:r>
                      <a:r>
                        <a:rPr lang="sk-SK" sz="1400" b="1" i="0" u="none" dirty="0" err="1">
                          <a:effectLst/>
                        </a:rPr>
                        <a:t>Mardocheja</a:t>
                      </a:r>
                      <a:endParaRPr lang="sk-SK" sz="1400" b="1" i="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600" b="1" dirty="0">
                          <a:solidFill>
                            <a:srgbClr val="C00000"/>
                          </a:solidFill>
                          <a:effectLst/>
                        </a:rPr>
                        <a:t>8,1-9,19                  II. hlavná časť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400" b="1" dirty="0" err="1">
                          <a:effectLst/>
                        </a:rPr>
                        <a:t>Zničenie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všetkých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nepriateľov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židov</a:t>
                      </a:r>
                      <a:r>
                        <a:rPr lang="cs-CZ" sz="1400" b="1" dirty="0">
                          <a:effectLst/>
                        </a:rPr>
                        <a:t> a záchrana </a:t>
                      </a:r>
                      <a:r>
                        <a:rPr lang="cs-CZ" sz="1400" b="1" dirty="0" err="1">
                          <a:effectLst/>
                        </a:rPr>
                        <a:t>všet</a:t>
                      </a:r>
                      <a:r>
                        <a:rPr lang="cs-CZ" sz="1400" b="1" dirty="0">
                          <a:effectLst/>
                        </a:rPr>
                        <a:t>. </a:t>
                      </a:r>
                      <a:r>
                        <a:rPr lang="cs-CZ" sz="1400" b="1" dirty="0" err="1">
                          <a:effectLst/>
                        </a:rPr>
                        <a:t>židov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</a:tr>
              <a:tr h="135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3,1-11       Ustanovenie </a:t>
                      </a:r>
                      <a:r>
                        <a:rPr lang="sk-SK" sz="1200" dirty="0" err="1">
                          <a:effectLst/>
                        </a:rPr>
                        <a:t>Amana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3,12-14     Rozkaz (židovský pogrom)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3,15a         poslovia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3,15b        </a:t>
                      </a:r>
                      <a:r>
                        <a:rPr lang="sk-SK" sz="1200" dirty="0" err="1">
                          <a:effectLst/>
                        </a:rPr>
                        <a:t>Aman</a:t>
                      </a:r>
                      <a:r>
                        <a:rPr lang="sk-SK" sz="1200" dirty="0">
                          <a:effectLst/>
                        </a:rPr>
                        <a:t> a kráľ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3,15c         reakcia židov v </a:t>
                      </a:r>
                      <a:r>
                        <a:rPr lang="sk-SK" sz="1200" dirty="0" err="1">
                          <a:effectLst/>
                        </a:rPr>
                        <a:t>Súzach</a:t>
                      </a:r>
                      <a:r>
                        <a:rPr lang="sk-SK" sz="1200" dirty="0">
                          <a:effectLst/>
                        </a:rPr>
                        <a:t> (plač)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4,1-3         reakcia v provinciách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8,1-8         Ustanovenie Ester a </a:t>
                      </a:r>
                      <a:r>
                        <a:rPr lang="sk-SK" sz="1200" dirty="0" err="1">
                          <a:effectLst/>
                        </a:rPr>
                        <a:t>Mardocheja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8,9-13       Rozkaz (proti židovskému pogromu)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8,14           poslovia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8,15a         </a:t>
                      </a:r>
                      <a:r>
                        <a:rPr lang="sk-SK" sz="1200" dirty="0" err="1">
                          <a:effectLst/>
                        </a:rPr>
                        <a:t>Mardochej</a:t>
                      </a:r>
                      <a:r>
                        <a:rPr lang="sk-SK" sz="1200" dirty="0">
                          <a:effectLst/>
                        </a:rPr>
                        <a:t> a kráľ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8,15b         reakcia židov v </a:t>
                      </a:r>
                      <a:r>
                        <a:rPr lang="sk-SK" sz="1200" dirty="0" err="1">
                          <a:effectLst/>
                        </a:rPr>
                        <a:t>Súzach</a:t>
                      </a:r>
                      <a:r>
                        <a:rPr lang="sk-SK" sz="1200" dirty="0">
                          <a:effectLst/>
                        </a:rPr>
                        <a:t> (radosť)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8,16-17      reakcia v provinciách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</a:tr>
              <a:tr h="1093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4,4-17       Rozhovor Ester- </a:t>
                      </a:r>
                      <a:r>
                        <a:rPr lang="sk-SK" sz="1200" dirty="0" err="1">
                          <a:effectLst/>
                        </a:rPr>
                        <a:t>Mardochej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5,1-14       oslava u Ester a triumf </a:t>
                      </a:r>
                      <a:r>
                        <a:rPr lang="sk-SK" sz="1200" dirty="0" err="1">
                          <a:effectLst/>
                        </a:rPr>
                        <a:t>Amana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6,1-13       povýšenie </a:t>
                      </a:r>
                      <a:r>
                        <a:rPr lang="sk-SK" sz="1200" dirty="0" err="1">
                          <a:effectLst/>
                        </a:rPr>
                        <a:t>Mardocheja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6,14-7,10  oslava u Ester a koniec </a:t>
                      </a:r>
                      <a:r>
                        <a:rPr lang="sk-SK" sz="1200" dirty="0" err="1">
                          <a:effectLst/>
                        </a:rPr>
                        <a:t>Amana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9,1-15         koniec nepriateľov židov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9,16-19       oslava židov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8" marR="44458" marT="0" marB="0"/>
                </a:tc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49011"/>
              </p:ext>
            </p:extLst>
          </p:nvPr>
        </p:nvGraphicFramePr>
        <p:xfrm>
          <a:off x="2351089" y="5229226"/>
          <a:ext cx="6569075" cy="837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9075"/>
              </a:tblGrid>
              <a:tr h="198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600" b="1" dirty="0">
                          <a:effectLst/>
                        </a:rPr>
                        <a:t>9,20-10,3   </a:t>
                      </a:r>
                      <a:r>
                        <a:rPr lang="sk-SK" sz="1600" b="1" dirty="0">
                          <a:solidFill>
                            <a:srgbClr val="C00000"/>
                          </a:solidFill>
                          <a:effectLst/>
                        </a:rPr>
                        <a:t>záver</a:t>
                      </a:r>
                      <a:r>
                        <a:rPr lang="sk-SK" sz="1600" b="1" dirty="0">
                          <a:effectLst/>
                        </a:rPr>
                        <a:t>: Výsledok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4" marR="44454" marT="0" marB="0"/>
                </a:tc>
              </a:tr>
              <a:tr h="59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9,20-28      List o </a:t>
                      </a:r>
                      <a:r>
                        <a:rPr lang="sk-SK" sz="1200" dirty="0" err="1">
                          <a:effectLst/>
                        </a:rPr>
                        <a:t>Purim</a:t>
                      </a:r>
                      <a:r>
                        <a:rPr lang="sk-SK" sz="1200" dirty="0">
                          <a:effectLst/>
                        </a:rPr>
                        <a:t> od </a:t>
                      </a:r>
                      <a:r>
                        <a:rPr lang="sk-SK" sz="1200" dirty="0" err="1">
                          <a:effectLst/>
                        </a:rPr>
                        <a:t>Mardocheja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                                                    </a:t>
                      </a:r>
                      <a:r>
                        <a:rPr lang="sk-SK" sz="1200" dirty="0" smtClean="0">
                          <a:effectLst/>
                        </a:rPr>
                        <a:t>               </a:t>
                      </a:r>
                      <a:r>
                        <a:rPr lang="sk-SK" sz="1200" dirty="0">
                          <a:effectLst/>
                        </a:rPr>
                        <a:t>9,29-32      List o </a:t>
                      </a:r>
                      <a:r>
                        <a:rPr lang="sk-SK" sz="1200" dirty="0" err="1">
                          <a:effectLst/>
                        </a:rPr>
                        <a:t>Purim</a:t>
                      </a:r>
                      <a:r>
                        <a:rPr lang="sk-SK" sz="1200" dirty="0">
                          <a:effectLst/>
                        </a:rPr>
                        <a:t> od Ester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cs-CZ" sz="1200" dirty="0">
                          <a:effectLst/>
                        </a:rPr>
                        <a:t>                                                     </a:t>
                      </a:r>
                      <a:r>
                        <a:rPr lang="cs-CZ" sz="1200" dirty="0" smtClean="0">
                          <a:effectLst/>
                        </a:rPr>
                        <a:t>              10,1-3        </a:t>
                      </a:r>
                      <a:r>
                        <a:rPr lang="cs-CZ" sz="1200" dirty="0" err="1">
                          <a:effectLst/>
                        </a:rPr>
                        <a:t>Nastolenie</a:t>
                      </a:r>
                      <a:r>
                        <a:rPr lang="cs-CZ" sz="1200" dirty="0">
                          <a:effectLst/>
                        </a:rPr>
                        <a:t> rovnováhy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4" marR="44454" marT="0" marB="0"/>
                </a:tc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2351089" y="6165850"/>
          <a:ext cx="6569075" cy="50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9075"/>
              </a:tblGrid>
              <a:tr h="186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10,3a-k        Zmysel sna </a:t>
                      </a:r>
                      <a:r>
                        <a:rPr lang="sk-SK" sz="1200" dirty="0" err="1">
                          <a:effectLst/>
                        </a:rPr>
                        <a:t>Mardocheja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4" marR="44454" marT="0" marB="0"/>
                </a:tc>
              </a:tr>
              <a:tr h="317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sk-SK" sz="1200" dirty="0">
                          <a:effectLst/>
                        </a:rPr>
                        <a:t>10,3l             </a:t>
                      </a:r>
                      <a:r>
                        <a:rPr lang="sk-SK" sz="1200" dirty="0" err="1">
                          <a:effectLst/>
                        </a:rPr>
                        <a:t>Kolofón</a:t>
                      </a:r>
                      <a:r>
                        <a:rPr lang="sk-SK" sz="1200" dirty="0">
                          <a:effectLst/>
                        </a:rPr>
                        <a:t> (</a:t>
                      </a:r>
                      <a:r>
                        <a:rPr lang="sk-SK" sz="1200" dirty="0" err="1">
                          <a:effectLst/>
                        </a:rPr>
                        <a:t>gr</a:t>
                      </a:r>
                      <a:r>
                        <a:rPr lang="sk-SK" sz="1200" dirty="0">
                          <a:effectLst/>
                        </a:rPr>
                        <a:t>. ukončenie) preklad knihy urobil </a:t>
                      </a:r>
                      <a:r>
                        <a:rPr lang="sk-SK" sz="1200" dirty="0" err="1">
                          <a:effectLst/>
                        </a:rPr>
                        <a:t>Lysimachos</a:t>
                      </a:r>
                      <a:r>
                        <a:rPr lang="sk-SK" sz="1200" dirty="0">
                          <a:effectLst/>
                        </a:rPr>
                        <a:t> v r. 114 alebo 77 pred Kr.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4" marR="44454" marT="0" marB="0"/>
                </a:tc>
              </a:tr>
            </a:tbl>
          </a:graphicData>
        </a:graphic>
      </p:graphicFrame>
      <p:sp>
        <p:nvSpPr>
          <p:cNvPr id="132141" name="Rectangle 1"/>
          <p:cNvSpPr>
            <a:spLocks noChangeArrowheads="1"/>
          </p:cNvSpPr>
          <p:nvPr/>
        </p:nvSpPr>
        <p:spPr bwMode="auto">
          <a:xfrm>
            <a:off x="2811463" y="3853807"/>
            <a:ext cx="638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har char="•"/>
              <a:tabLst>
                <a:tab pos="449263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9263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9263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2400"/>
          </a:p>
        </p:txBody>
      </p:sp>
    </p:spTree>
    <p:extLst>
      <p:ext uri="{BB962C8B-B14F-4D97-AF65-F5344CB8AC3E}">
        <p14:creationId xmlns:p14="http://schemas.microsoft.com/office/powerpoint/2010/main" val="28265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7769" y="2137971"/>
            <a:ext cx="9624250" cy="982543"/>
          </a:xfrm>
        </p:spPr>
        <p:txBody>
          <a:bodyPr/>
          <a:lstStyle/>
          <a:p>
            <a:r>
              <a:rPr lang="sk-SK" dirty="0" smtClean="0"/>
              <a:t>                                      </a:t>
            </a:r>
            <a:r>
              <a:rPr lang="sk-SK" sz="2800" dirty="0" smtClean="0"/>
              <a:t>Hostiny / šibenice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5" y="3571540"/>
            <a:ext cx="3503190" cy="237395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34" y="4252446"/>
            <a:ext cx="3617976" cy="2286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73" y="139245"/>
            <a:ext cx="2998099" cy="379506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5" y="305130"/>
            <a:ext cx="4470835" cy="298428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77" y="4620316"/>
            <a:ext cx="3454471" cy="22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Spoločné rysy a rozdiely Judity a Ester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Zhoda</a:t>
            </a:r>
          </a:p>
          <a:p>
            <a:r>
              <a:rPr lang="sk-SK" dirty="0" smtClean="0"/>
              <a:t>Odvaha</a:t>
            </a:r>
          </a:p>
          <a:p>
            <a:r>
              <a:rPr lang="sk-SK" dirty="0" smtClean="0"/>
              <a:t>Krása</a:t>
            </a:r>
          </a:p>
          <a:p>
            <a:r>
              <a:rPr lang="sk-SK" dirty="0" smtClean="0"/>
              <a:t>Vernosť (Pánovi a národu)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Rozdiely</a:t>
            </a:r>
            <a:endParaRPr lang="sk-SK" b="1" dirty="0"/>
          </a:p>
          <a:p>
            <a:r>
              <a:rPr lang="sk-SK" dirty="0" smtClean="0"/>
              <a:t>Postavenie (vdova - kráľovná)</a:t>
            </a:r>
          </a:p>
          <a:p>
            <a:r>
              <a:rPr lang="sk-SK" dirty="0" smtClean="0"/>
              <a:t>Lokalita a čas pôsobenia</a:t>
            </a:r>
          </a:p>
          <a:p>
            <a:r>
              <a:rPr lang="sk-SK" dirty="0" smtClean="0"/>
              <a:t>Humor v Ester/ Pátos v Judite</a:t>
            </a:r>
          </a:p>
          <a:p>
            <a:r>
              <a:rPr lang="sk-SK" dirty="0" smtClean="0"/>
              <a:t>Záchranné prostriedky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41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Šesť predobrazov Márie 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(</a:t>
            </a:r>
            <a:r>
              <a:rPr lang="sk-SK" dirty="0" err="1" smtClean="0"/>
              <a:t>Dormition</a:t>
            </a:r>
            <a:r>
              <a:rPr lang="sk-SK" dirty="0" smtClean="0"/>
              <a:t> </a:t>
            </a:r>
            <a:r>
              <a:rPr lang="sk-SK" dirty="0" err="1" smtClean="0"/>
              <a:t>Abbey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47" y="93306"/>
            <a:ext cx="5022166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3" y="3522306"/>
            <a:ext cx="7490616" cy="38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63551" y="274641"/>
            <a:ext cx="8147249" cy="778099"/>
          </a:xfrm>
        </p:spPr>
        <p:txBody>
          <a:bodyPr/>
          <a:lstStyle/>
          <a:p>
            <a:pPr lvl="0" algn="ctr"/>
            <a:r>
              <a:rPr lang="sk-SK" dirty="0"/>
              <a:t>Prvý Petrov list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981201" y="980731"/>
            <a:ext cx="8579293" cy="576063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k-SK" b="1"/>
              <a:t>Doba</a:t>
            </a:r>
            <a:r>
              <a:rPr lang="sk-SK"/>
              <a:t>: Ak bol napísaný Petrom, potom v rokoch  60-63; pravdepodobnejšie však v rokoch 70-90.</a:t>
            </a:r>
          </a:p>
          <a:p>
            <a:pPr lvl="0"/>
            <a:r>
              <a:rPr lang="sk-SK" b="1"/>
              <a:t>Adresáti</a:t>
            </a:r>
            <a:r>
              <a:rPr lang="sk-SK"/>
              <a:t>: Severné oblasti Malej Ázie (v ktorých pravdepodobne hlásali evanjelium misionári z Jeruzalema).</a:t>
            </a:r>
          </a:p>
          <a:p>
            <a:pPr lvl="0"/>
            <a:r>
              <a:rPr lang="sk-SK" b="1"/>
              <a:t>Autenticita</a:t>
            </a:r>
            <a:r>
              <a:rPr lang="sk-SK"/>
              <a:t>: List bol možno napísaný Petrom za pomoci sekretára; pravdepodobnejšie však jeho žiakom, ktorý v ňom uchoval Petrovo dedičstvo, zanechané v Ríme.</a:t>
            </a:r>
          </a:p>
          <a:p>
            <a:pPr lvl="0"/>
            <a:r>
              <a:rPr lang="sk-SK" b="1"/>
              <a:t>Jednota</a:t>
            </a:r>
            <a:r>
              <a:rPr lang="sk-SK"/>
              <a:t>: Väčšina biblistov sa dnes prikláňa k jednotnému listu, niektorí si myslia, že list vznikol spojením dvoch dokumentov: v prvom liste (1,3-4,11) sa hovorí o „prenasledovaní” ako o všeobecnej možnosti, zatiaľ čo v druhom (4,12-5,11), sa už stalo prenasledovanie skutočnosťou.</a:t>
            </a:r>
          </a:p>
          <a:p>
            <a:pPr lvl="0"/>
            <a:r>
              <a:rPr lang="sk-SK" b="1"/>
              <a:t>Neporušenosť</a:t>
            </a:r>
            <a:r>
              <a:rPr lang="sk-SK"/>
              <a:t>: Niektorí vidia v liste fragmenty staršieho vyznania viery a hymnov, ktoré autor vložil do textu. </a:t>
            </a:r>
          </a:p>
          <a:p>
            <a:pPr marL="0" indent="0">
              <a:buNone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76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sk-SK" b="1" i="1" dirty="0"/>
              <a:t>Formálne členenie 1 </a:t>
            </a:r>
            <a:r>
              <a:rPr lang="sk-SK" b="1" i="1" dirty="0" err="1"/>
              <a:t>Pt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507284" cy="4925141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C00000"/>
                </a:solidFill>
              </a:rPr>
              <a:t>Úvodná formula: </a:t>
            </a:r>
            <a:r>
              <a:rPr lang="sk-SK" b="1" dirty="0" smtClean="0">
                <a:solidFill>
                  <a:srgbClr val="C00000"/>
                </a:solidFill>
              </a:rPr>
              <a:t>1,1-2</a:t>
            </a:r>
          </a:p>
          <a:p>
            <a:pPr marL="0" indent="0">
              <a:buNone/>
            </a:pPr>
            <a:endParaRPr lang="sk-SK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b="1" dirty="0"/>
              <a:t>Hlavná časť: 1,3-5,11</a:t>
            </a:r>
          </a:p>
          <a:p>
            <a:pPr lvl="0"/>
            <a:r>
              <a:rPr lang="sk-SK" dirty="0"/>
              <a:t>1,3-2,10: Kresťanská identita a </a:t>
            </a:r>
            <a:r>
              <a:rPr lang="sk-SK" dirty="0" smtClean="0"/>
              <a:t>dôstojnosť</a:t>
            </a:r>
          </a:p>
          <a:p>
            <a:pPr lvl="0"/>
            <a:endParaRPr lang="sk-SK" dirty="0"/>
          </a:p>
          <a:p>
            <a:pPr lvl="0"/>
            <a:r>
              <a:rPr lang="sk-SK" dirty="0"/>
              <a:t>2,11-3,12: Správanie kresťanov vydáva dobré svedectvo v pohanskom svete  </a:t>
            </a:r>
            <a:endParaRPr lang="sk-SK" dirty="0" smtClean="0"/>
          </a:p>
          <a:p>
            <a:pPr lvl="0"/>
            <a:endParaRPr lang="sk-SK" dirty="0"/>
          </a:p>
          <a:p>
            <a:pPr lvl="0"/>
            <a:r>
              <a:rPr lang="sk-SK" dirty="0"/>
              <a:t>3,13-5,11: Správanie kresťanov v nepriateľskom prostredí</a:t>
            </a:r>
          </a:p>
          <a:p>
            <a:pPr marL="0" indent="0"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Záverečná </a:t>
            </a:r>
            <a:r>
              <a:rPr lang="sk-SK" b="1" dirty="0">
                <a:solidFill>
                  <a:srgbClr val="C00000"/>
                </a:solidFill>
              </a:rPr>
              <a:t>formula: 5,12-14.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81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31506" y="274640"/>
            <a:ext cx="885698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/>
              <a:t>1 P</a:t>
            </a:r>
            <a:r>
              <a:rPr lang="sk-SK" sz="3200"/>
              <a:t>t</a:t>
            </a:r>
            <a:r>
              <a:rPr lang="en-US" sz="3200"/>
              <a:t> 1</a:t>
            </a:r>
            <a:r>
              <a:rPr lang="sk-SK" sz="3200"/>
              <a:t>,</a:t>
            </a:r>
            <a:r>
              <a:rPr lang="en-US" sz="3200"/>
              <a:t>1  </a:t>
            </a:r>
            <a:r>
              <a:rPr lang="sk-SK" sz="3200"/>
              <a:t>... </a:t>
            </a:r>
            <a:r>
              <a:rPr lang="en-US" sz="3200"/>
              <a:t>vyvoleným, čo sú ako cudzinci v diaspore v Ponte, Galácii, Kappad</a:t>
            </a:r>
            <a:r>
              <a:rPr lang="sk-SK" sz="3200"/>
              <a:t>ó</a:t>
            </a:r>
            <a:r>
              <a:rPr lang="en-US" sz="3200"/>
              <a:t>cii, Ázii a Bitýnii, </a:t>
            </a:r>
            <a:endParaRPr lang="sk-SK" sz="3200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C:\Users\Jozef Jancovic\Desktop\Map-Asia-in-Roman-Tim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1822455"/>
            <a:ext cx="9010579" cy="47749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746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31507" y="274640"/>
            <a:ext cx="8784979" cy="1143000"/>
          </a:xfrm>
        </p:spPr>
        <p:txBody>
          <a:bodyPr>
            <a:normAutofit fontScale="90000"/>
          </a:bodyPr>
          <a:lstStyle/>
          <a:p>
            <a:pPr lvl="0"/>
            <a:r>
              <a:rPr lang="sk-SK" i="1">
                <a:effectLst>
                  <a:outerShdw dist="38096" dir="2700000">
                    <a:srgbClr val="000000"/>
                  </a:outerShdw>
                </a:effectLst>
              </a:rPr>
              <a:t>1,3-2,10: Kresťanská identita a dôstojnosť</a:t>
            </a:r>
            <a:br>
              <a:rPr lang="sk-SK" i="1">
                <a:effectLst>
                  <a:outerShdw dist="38096" dir="2700000">
                    <a:srgbClr val="000000"/>
                  </a:outerShdw>
                </a:effectLst>
              </a:rPr>
            </a:br>
            <a:endParaRPr lang="sk-SK" i="1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775524" y="1196748"/>
            <a:ext cx="8974836" cy="507342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Sú tu obrazy </a:t>
            </a:r>
            <a:r>
              <a:rPr lang="sk-SK" b="1" dirty="0" err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exodu</a:t>
            </a:r>
            <a:r>
              <a:rPr lang="sk-SK" b="1" dirty="0">
                <a:effectLst>
                  <a:outerShdw dist="38096" dir="2700000">
                    <a:srgbClr val="000000"/>
                  </a:outerShdw>
                </a:effectLst>
              </a:rPr>
              <a:t> </a:t>
            </a:r>
            <a:r>
              <a:rPr lang="sk-SK" b="1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a </a:t>
            </a:r>
            <a:r>
              <a:rPr lang="sk-SK" b="1" dirty="0" err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sinajských</a:t>
            </a:r>
            <a:r>
              <a:rPr lang="sk-SK" b="1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 udalostí</a:t>
            </a:r>
            <a:r>
              <a:rPr lang="sk-SK" dirty="0" smtClean="0"/>
              <a:t>:</a:t>
            </a:r>
          </a:p>
          <a:p>
            <a:pPr marL="0" indent="0">
              <a:buNone/>
            </a:pPr>
            <a:endParaRPr lang="sk-SK" dirty="0"/>
          </a:p>
          <a:p>
            <a:pPr lvl="0">
              <a:buChar char="-"/>
            </a:pPr>
            <a:r>
              <a:rPr lang="sk-SK" dirty="0"/>
              <a:t>kresťania majú mať </a:t>
            </a:r>
            <a:r>
              <a:rPr lang="sk-SK" b="1" dirty="0">
                <a:solidFill>
                  <a:srgbClr val="FF0000"/>
                </a:solidFill>
              </a:rPr>
              <a:t>opásané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bedrá</a:t>
            </a:r>
            <a:r>
              <a:rPr lang="sk-SK" dirty="0"/>
              <a:t> mysle (1,13). </a:t>
            </a:r>
          </a:p>
          <a:p>
            <a:pPr marL="0" lvl="0" indent="0">
              <a:buNone/>
            </a:pPr>
            <a:r>
              <a:rPr lang="sk-SK" dirty="0" smtClean="0"/>
              <a:t>   nie </a:t>
            </a:r>
            <a:r>
              <a:rPr lang="sk-SK" dirty="0"/>
              <a:t>ako Hebreji na púšti túžiaci po hrncoch mäsa, sa kresťania nesmú </a:t>
            </a:r>
            <a:r>
              <a:rPr lang="sk-SK" dirty="0" smtClean="0"/>
              <a:t> </a:t>
            </a:r>
          </a:p>
          <a:p>
            <a:pPr marL="0" lvl="0" indent="0">
              <a:buNone/>
            </a:pPr>
            <a:r>
              <a:rPr lang="sk-SK" dirty="0"/>
              <a:t> </a:t>
            </a:r>
            <a:r>
              <a:rPr lang="sk-SK" dirty="0" smtClean="0"/>
              <a:t>  prispôsobovať </a:t>
            </a:r>
            <a:r>
              <a:rPr lang="sk-SK" dirty="0"/>
              <a:t>túžbam po predchádzajúcej </a:t>
            </a:r>
            <a:r>
              <a:rPr lang="sk-SK" b="1" dirty="0">
                <a:solidFill>
                  <a:srgbClr val="FF0000"/>
                </a:solidFill>
              </a:rPr>
              <a:t>nevedomosti</a:t>
            </a:r>
            <a:r>
              <a:rPr lang="sk-SK" dirty="0"/>
              <a:t>. </a:t>
            </a:r>
            <a:endParaRPr lang="sk-SK" dirty="0" smtClean="0"/>
          </a:p>
          <a:p>
            <a:pPr lvl="0">
              <a:buChar char="-"/>
            </a:pPr>
            <a:endParaRPr lang="sk-SK" dirty="0"/>
          </a:p>
          <a:p>
            <a:pPr lvl="0">
              <a:buChar char="-"/>
            </a:pPr>
            <a:r>
              <a:rPr lang="sk-SK" dirty="0"/>
              <a:t>opakuje sa požiadavka zo Sinaja: </a:t>
            </a:r>
            <a:r>
              <a:rPr lang="sk-SK" b="1" dirty="0">
                <a:solidFill>
                  <a:srgbClr val="FF0000"/>
                </a:solidFill>
              </a:rPr>
              <a:t>“Buďte svätí,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     lebo </a:t>
            </a:r>
            <a:r>
              <a:rPr lang="sk-SK" b="1" dirty="0" smtClean="0">
                <a:solidFill>
                  <a:srgbClr val="FF0000"/>
                </a:solidFill>
              </a:rPr>
              <a:t>ja </a:t>
            </a:r>
            <a:r>
              <a:rPr lang="sk-SK" b="1" dirty="0">
                <a:solidFill>
                  <a:srgbClr val="FF0000"/>
                </a:solidFill>
              </a:rPr>
              <a:t>som svätý”</a:t>
            </a:r>
            <a:r>
              <a:rPr lang="sk-SK" dirty="0"/>
              <a:t> (</a:t>
            </a:r>
            <a:r>
              <a:rPr lang="sk-SK" dirty="0" err="1"/>
              <a:t>Lv</a:t>
            </a:r>
            <a:r>
              <a:rPr lang="sk-SK" dirty="0"/>
              <a:t> 11,44; 1 </a:t>
            </a:r>
            <a:r>
              <a:rPr lang="sk-SK" dirty="0" err="1"/>
              <a:t>Pt</a:t>
            </a:r>
            <a:r>
              <a:rPr lang="sk-SK" dirty="0"/>
              <a:t> 1,16).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lvl="0">
              <a:buChar char="-"/>
            </a:pPr>
            <a:r>
              <a:rPr lang="sk-SK" dirty="0"/>
              <a:t>náznak </a:t>
            </a:r>
            <a:r>
              <a:rPr lang="sk-SK" b="1" dirty="0">
                <a:solidFill>
                  <a:srgbClr val="FF0000"/>
                </a:solidFill>
              </a:rPr>
              <a:t>zlatého teľaťa, veľkonočného baránka a Božieho vykúpenia </a:t>
            </a:r>
            <a:r>
              <a:rPr lang="sk-SK" dirty="0"/>
              <a:t>Izraela (</a:t>
            </a:r>
            <a:r>
              <a:rPr lang="sk-SK" dirty="0" err="1"/>
              <a:t>Dt</a:t>
            </a:r>
            <a:r>
              <a:rPr lang="sk-SK" dirty="0"/>
              <a:t> 7,8).</a:t>
            </a:r>
          </a:p>
        </p:txBody>
      </p:sp>
    </p:spTree>
    <p:extLst>
      <p:ext uri="{BB962C8B-B14F-4D97-AF65-F5344CB8AC3E}">
        <p14:creationId xmlns:p14="http://schemas.microsoft.com/office/powerpoint/2010/main" val="933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75525" y="274640"/>
            <a:ext cx="8640961" cy="1143000"/>
          </a:xfrm>
        </p:spPr>
        <p:txBody>
          <a:bodyPr>
            <a:normAutofit fontScale="90000"/>
          </a:bodyPr>
          <a:lstStyle/>
          <a:p>
            <a:pPr lvl="0"/>
            <a:r>
              <a:rPr lang="sk-SK"/>
              <a:t>Vrchol časti je v </a:t>
            </a:r>
            <a:r>
              <a:rPr lang="sk-SK" b="1">
                <a:effectLst>
                  <a:outerShdw dist="38096" dir="2700000">
                    <a:srgbClr val="000000"/>
                  </a:outerShdw>
                </a:effectLst>
              </a:rPr>
              <a:t>2,4-10</a:t>
            </a:r>
            <a:r>
              <a:rPr lang="sk-SK"/>
              <a:t> v dvoch trojiciach SZ textov 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847523" y="1484784"/>
            <a:ext cx="8568952" cy="5040556"/>
          </a:xfrm>
        </p:spPr>
        <p:txBody>
          <a:bodyPr/>
          <a:lstStyle/>
          <a:p>
            <a:pPr marL="0" indent="0">
              <a:buNone/>
            </a:pPr>
            <a:r>
              <a:rPr lang="sk-SK"/>
              <a:t>2,6-8 sa zameriava na Krista, </a:t>
            </a:r>
          </a:p>
          <a:p>
            <a:pPr marL="0" indent="0">
              <a:buNone/>
            </a:pPr>
            <a:r>
              <a:rPr lang="sk-SK" b="1"/>
              <a:t>kameň</a:t>
            </a:r>
            <a:r>
              <a:rPr lang="sk-SK"/>
              <a:t> vyvolený Bohom ale zavrhnutý od ľudí</a:t>
            </a:r>
          </a:p>
          <a:p>
            <a:pPr marL="0" indent="0">
              <a:buNone/>
            </a:pPr>
            <a:r>
              <a:rPr lang="sk-SK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(Iz 28,16 – Ž 118,22 – Iz 8,14)</a:t>
            </a:r>
            <a:r>
              <a:rPr lang="sk-SK"/>
              <a:t> </a:t>
            </a:r>
          </a:p>
          <a:p>
            <a:pPr marL="0" indent="0">
              <a:buNone/>
            </a:pPr>
            <a:r>
              <a:rPr lang="sk-SK"/>
              <a:t>2,9-10 hovorí o komunite kresťanov, ktorí kedysi neboli </a:t>
            </a:r>
            <a:r>
              <a:rPr lang="sk-SK" b="1"/>
              <a:t>ľudom</a:t>
            </a:r>
            <a:r>
              <a:rPr lang="sk-SK"/>
              <a:t>, ale teraz sú Boží ľud. </a:t>
            </a:r>
          </a:p>
          <a:p>
            <a:pPr marL="0" indent="0">
              <a:buNone/>
            </a:pPr>
            <a:r>
              <a:rPr lang="sk-SK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(Ex 19,5-6 – Iz 43,20.21 – Oz 1,6.9; 2,1.3.25)</a:t>
            </a:r>
          </a:p>
          <a:p>
            <a:pPr marL="0" indent="0">
              <a:buNone/>
            </a:pPr>
            <a:r>
              <a:rPr lang="sk-SK"/>
              <a:t>Dôležitý v. 9  vykladá Ex 19,6 (LXX) </a:t>
            </a:r>
            <a:r>
              <a:rPr lang="sk-SK" i="1">
                <a:effectLst>
                  <a:outerShdw dist="38096" dir="2700000">
                    <a:srgbClr val="000000"/>
                  </a:outerShdw>
                </a:effectLst>
              </a:rPr>
              <a:t>“Budete mi kráľovským kňazstvom a svätým národom”</a:t>
            </a:r>
            <a:r>
              <a:rPr lang="sk-SK"/>
              <a:t>; privilégiá Izraela sa stali privilégiami kresťanov.</a:t>
            </a:r>
          </a:p>
        </p:txBody>
      </p:sp>
    </p:spTree>
    <p:extLst>
      <p:ext uri="{BB962C8B-B14F-4D97-AF65-F5344CB8AC3E}">
        <p14:creationId xmlns:p14="http://schemas.microsoft.com/office/powerpoint/2010/main" val="26933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Nehemiáš</a:t>
            </a:r>
            <a:r>
              <a:rPr lang="sk-SK" dirty="0" smtClean="0"/>
              <a:t> – Boží budovateľ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87" y="1825625"/>
            <a:ext cx="7674638" cy="4322763"/>
          </a:xfrm>
        </p:spPr>
      </p:pic>
    </p:spTree>
    <p:extLst>
      <p:ext uri="{BB962C8B-B14F-4D97-AF65-F5344CB8AC3E}">
        <p14:creationId xmlns:p14="http://schemas.microsoft.com/office/powerpoint/2010/main" val="4836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75524" y="274640"/>
            <a:ext cx="871297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k-SK"/>
              <a:t/>
            </a:r>
            <a:br>
              <a:rPr lang="sk-SK"/>
            </a:br>
            <a:r>
              <a:rPr lang="sk-SK" i="1">
                <a:effectLst>
                  <a:outerShdw dist="38096" dir="2700000">
                    <a:srgbClr val="000000"/>
                  </a:outerShdw>
                </a:effectLst>
              </a:rPr>
              <a:t>3,13-5,11: Správanie kresťanov v nepriateľskom prostredí</a:t>
            </a:r>
            <a:br>
              <a:rPr lang="sk-SK" i="1">
                <a:effectLst>
                  <a:outerShdw dist="38096" dir="2700000">
                    <a:srgbClr val="000000"/>
                  </a:outerShdw>
                </a:effectLst>
              </a:rPr>
            </a:br>
            <a:endParaRPr lang="sk-SK" i="1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151123" y="1600201"/>
            <a:ext cx="9516877" cy="529725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sk-SK" sz="2500" b="1" i="1" dirty="0">
                <a:solidFill>
                  <a:srgbClr val="002060"/>
                </a:solidFill>
              </a:rPr>
              <a:t>prenasledovanie</a:t>
            </a:r>
            <a:r>
              <a:rPr lang="sk-SK" sz="2500" i="1" dirty="0"/>
              <a:t>?</a:t>
            </a:r>
            <a:r>
              <a:rPr lang="sk-SK" sz="2500" dirty="0"/>
              <a:t> Ak je list od Petra, potom zmienka o skúškach (1,6) a jednanie s kresťanmi ako so zlými ľuďmi (2,12) môže narážať na rímske spory (</a:t>
            </a:r>
            <a:r>
              <a:rPr lang="sk-SK" sz="2500" dirty="0" err="1"/>
              <a:t>Klaudiovo</a:t>
            </a:r>
            <a:r>
              <a:rPr lang="sk-SK" sz="2500" dirty="0"/>
              <a:t> vyhnanie Židov z Ríma r. 49 alebo požiar </a:t>
            </a:r>
            <a:r>
              <a:rPr lang="sk-SK" sz="2500" dirty="0" smtClean="0"/>
              <a:t>Neróna </a:t>
            </a:r>
            <a:r>
              <a:rPr lang="sk-SK" sz="2500" dirty="0"/>
              <a:t>v r. 64). Ak považujeme list za pseudonym z 90. rokov (</a:t>
            </a:r>
            <a:r>
              <a:rPr lang="sk-SK" sz="2500" dirty="0" err="1"/>
              <a:t>prenasled</a:t>
            </a:r>
            <a:r>
              <a:rPr lang="sk-SK" sz="2500" dirty="0"/>
              <a:t>. za </a:t>
            </a:r>
            <a:r>
              <a:rPr lang="sk-SK" sz="2500" dirty="0" err="1"/>
              <a:t>Domiciána</a:t>
            </a:r>
            <a:r>
              <a:rPr lang="sk-SK" sz="2500" dirty="0"/>
              <a:t>).</a:t>
            </a:r>
          </a:p>
          <a:p>
            <a:pPr marL="514350" indent="-514350">
              <a:buAutoNum type="alphaLcParenR"/>
            </a:pPr>
            <a:r>
              <a:rPr lang="sk-SK" sz="2500" b="1" i="1" dirty="0">
                <a:solidFill>
                  <a:srgbClr val="002060"/>
                </a:solidFill>
              </a:rPr>
              <a:t>sociálne odcudzenie?</a:t>
            </a:r>
            <a:r>
              <a:rPr lang="sk-SK" sz="2500" dirty="0"/>
              <a:t> Novšia exegéza v popisovaných útrapách vidí isté nepriateľstvo nekresťanov: hovoria zle o kresťanoch, jednajú s nimi ako so zločincami (2,12), ohovárajú ich konanie (3,16), hnusia sa im (4,4) a urážajú ich pre ich vieru v Krista (4,14). </a:t>
            </a:r>
            <a:endParaRPr lang="sk-SK" sz="2500" dirty="0" smtClean="0"/>
          </a:p>
          <a:p>
            <a:pPr marL="0" indent="0">
              <a:buNone/>
            </a:pPr>
            <a:r>
              <a:rPr lang="sk-SK" sz="2500" dirty="0" smtClean="0"/>
              <a:t>         Trpieť </a:t>
            </a:r>
            <a:r>
              <a:rPr lang="sk-SK" sz="2500" dirty="0"/>
              <a:t>pre Krista ale i </a:t>
            </a:r>
            <a:r>
              <a:rPr lang="sk-SK" sz="2500" dirty="0" smtClean="0"/>
              <a:t>pred </a:t>
            </a:r>
            <a:r>
              <a:rPr lang="sk-SK" sz="2500" dirty="0"/>
              <a:t>Bohom formované svedomie (2,19</a:t>
            </a:r>
            <a:r>
              <a:rPr lang="sk-SK" sz="2500" b="1" dirty="0">
                <a:latin typeface="SBL Greek" pitchFamily="2"/>
                <a:ea typeface="SBL Greek" pitchFamily="2"/>
              </a:rPr>
              <a:t> </a:t>
            </a:r>
            <a:r>
              <a:rPr lang="el-GR" sz="2500" b="1" dirty="0">
                <a:latin typeface="SBL Greek" pitchFamily="2"/>
                <a:ea typeface="SBL Greek" pitchFamily="2"/>
              </a:rPr>
              <a:t>διὰ </a:t>
            </a:r>
            <a:endParaRPr lang="sk-SK" sz="2500" b="1" dirty="0" smtClean="0">
              <a:latin typeface="SBL Greek" pitchFamily="2"/>
              <a:ea typeface="SBL Greek" pitchFamily="2"/>
            </a:endParaRPr>
          </a:p>
          <a:p>
            <a:pPr marL="0" indent="0">
              <a:buNone/>
            </a:pPr>
            <a:r>
              <a:rPr lang="sk-SK" sz="2500" b="1" dirty="0">
                <a:latin typeface="SBL Greek" pitchFamily="2"/>
                <a:ea typeface="SBL Greek" pitchFamily="2"/>
              </a:rPr>
              <a:t> </a:t>
            </a:r>
            <a:r>
              <a:rPr lang="sk-SK" sz="2500" b="1" dirty="0" smtClean="0">
                <a:latin typeface="SBL Greek" pitchFamily="2"/>
                <a:ea typeface="SBL Greek" pitchFamily="2"/>
              </a:rPr>
              <a:t>      </a:t>
            </a:r>
            <a:r>
              <a:rPr lang="el-GR" sz="2500" b="1" dirty="0" smtClean="0">
                <a:latin typeface="SBL Greek" pitchFamily="2"/>
                <a:ea typeface="SBL Greek" pitchFamily="2"/>
              </a:rPr>
              <a:t>συνείδησιν </a:t>
            </a:r>
            <a:r>
              <a:rPr lang="el-GR" sz="2500" b="1" dirty="0">
                <a:latin typeface="SBL Greek" pitchFamily="2"/>
                <a:ea typeface="SBL Greek" pitchFamily="2"/>
              </a:rPr>
              <a:t>θεοῦ</a:t>
            </a:r>
            <a:r>
              <a:rPr lang="sk-SK" sz="2500" dirty="0"/>
              <a:t>) je </a:t>
            </a:r>
            <a:r>
              <a:rPr lang="sk-SK" sz="2500" b="1" dirty="0">
                <a:solidFill>
                  <a:srgbClr val="002060"/>
                </a:solidFill>
              </a:rPr>
              <a:t>demonštratívna </a:t>
            </a:r>
            <a:r>
              <a:rPr lang="sk-SK" sz="2500" b="1" dirty="0" err="1">
                <a:solidFill>
                  <a:srgbClr val="002060"/>
                </a:solidFill>
              </a:rPr>
              <a:t>sebastigmatizácia</a:t>
            </a:r>
            <a:r>
              <a:rPr lang="sk-SK" sz="2500" dirty="0"/>
              <a:t> kresťanov, </a:t>
            </a:r>
            <a:endParaRPr lang="sk-SK" sz="2500" dirty="0" smtClean="0"/>
          </a:p>
          <a:p>
            <a:pPr marL="0" indent="0">
              <a:buNone/>
            </a:pPr>
            <a:r>
              <a:rPr lang="sk-SK" sz="2500" dirty="0"/>
              <a:t> </a:t>
            </a:r>
            <a:r>
              <a:rPr lang="sk-SK" sz="2500" dirty="0" smtClean="0"/>
              <a:t>        ktorá </a:t>
            </a:r>
            <a:r>
              <a:rPr lang="sk-SK" sz="2500" dirty="0"/>
              <a:t>má zneistiť okolitý svet a priviesť ho k obráteniu. </a:t>
            </a:r>
          </a:p>
        </p:txBody>
      </p:sp>
    </p:spTree>
    <p:extLst>
      <p:ext uri="{BB962C8B-B14F-4D97-AF65-F5344CB8AC3E}">
        <p14:creationId xmlns:p14="http://schemas.microsoft.com/office/powerpoint/2010/main" val="36514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1 </a:t>
            </a:r>
            <a:r>
              <a:rPr lang="sk-SK" b="1" dirty="0" err="1"/>
              <a:t>Pt</a:t>
            </a:r>
            <a:r>
              <a:rPr lang="sk-SK" b="1" dirty="0"/>
              <a:t> 3,19; </a:t>
            </a:r>
            <a:r>
              <a:rPr lang="sk-SK" b="1" dirty="0" smtClean="0"/>
              <a:t>4,6 a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Kristovo zostúpenie do predpeklia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k-SK" dirty="0" smtClean="0"/>
          </a:p>
          <a:p>
            <a:pPr lvl="0"/>
            <a:r>
              <a:rPr lang="sk-SK" dirty="0" smtClean="0"/>
              <a:t>3,18b-20</a:t>
            </a:r>
            <a:r>
              <a:rPr lang="sk-SK" dirty="0"/>
              <a:t>: ...Kristus bol usmrtený v tele, ale Duchom oživený, </a:t>
            </a:r>
            <a:r>
              <a:rPr lang="sk-SK" b="1" dirty="0"/>
              <a:t>v ňom aj duchom, čo boli vo väzení </a:t>
            </a:r>
            <a:r>
              <a:rPr lang="sk-SK" dirty="0"/>
              <a:t>prišiel kázať. Oni kedysi veriť nechceli, keď Božia trpezlivosť za Noemových dní vyčkávala</a:t>
            </a:r>
            <a:r>
              <a:rPr lang="sk-SK" dirty="0" smtClean="0"/>
              <a:t>.”</a:t>
            </a:r>
          </a:p>
          <a:p>
            <a:pPr lvl="0"/>
            <a:endParaRPr lang="sk-SK" dirty="0"/>
          </a:p>
          <a:p>
            <a:pPr lvl="0"/>
            <a:r>
              <a:rPr lang="sk-SK" dirty="0"/>
              <a:t>4,6: “Veď preto sa evanjelium zvestovalo mŕtvym, aby boli odsúdení podľa ľudí v tele, a žili podľa Boha v Duchu.“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44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634081"/>
          </a:xfrm>
        </p:spPr>
        <p:txBody>
          <a:bodyPr>
            <a:normAutofit fontScale="90000"/>
          </a:bodyPr>
          <a:lstStyle/>
          <a:p>
            <a:pPr lvl="0"/>
            <a:r>
              <a:rPr lang="sk-SK" b="1"/>
              <a:t>Iné NZ texty a apokryfy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631507" y="908721"/>
            <a:ext cx="8928987" cy="52174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k-SK"/>
              <a:t>Aj iné </a:t>
            </a:r>
            <a:r>
              <a:rPr lang="sk-SK" b="1" i="1">
                <a:solidFill>
                  <a:srgbClr val="C00000"/>
                </a:solidFill>
              </a:rPr>
              <a:t>novozákonné texty </a:t>
            </a:r>
            <a:r>
              <a:rPr lang="sk-SK"/>
              <a:t>nepriamo uvádzajú, že Kristus zostúpil pod zem (Rim 10,7; Ef 4,9), vyzdvihol tu svätých zomrelých (Mt 27,52; Ef 4,8) a zvíťazil nad zlými duchovnými mocnosťami (Flp 2,10; Kol 2,15).</a:t>
            </a:r>
          </a:p>
          <a:p>
            <a:pPr lvl="0"/>
            <a:r>
              <a:rPr lang="sk-SK"/>
              <a:t>Podľa </a:t>
            </a:r>
            <a:r>
              <a:rPr lang="sk-SK" b="1">
                <a:solidFill>
                  <a:srgbClr val="C00000"/>
                </a:solidFill>
              </a:rPr>
              <a:t>apokryfov</a:t>
            </a:r>
            <a:r>
              <a:rPr lang="sk-SK"/>
              <a:t> z 2. stor.: </a:t>
            </a:r>
          </a:p>
          <a:p>
            <a:pPr marL="0" indent="0">
              <a:buNone/>
            </a:pPr>
            <a:r>
              <a:rPr lang="sk-SK" sz="2200" i="1"/>
              <a:t>- Nanebovzatie Izaiáša </a:t>
            </a:r>
            <a:r>
              <a:rPr lang="sk-SK" sz="2200"/>
              <a:t>9,16; 10,14; 11,23: Kristus pred zmŕtvychvstaním a nanebovstúpením olúpil anjela smrti a ten sa mu spolu so Satanom klaňali.  </a:t>
            </a:r>
          </a:p>
          <a:p>
            <a:pPr marL="0" indent="0">
              <a:buNone/>
            </a:pPr>
            <a:r>
              <a:rPr lang="sk-SK" sz="2200" i="1"/>
              <a:t>- Ódy Šalamúnove</a:t>
            </a:r>
            <a:r>
              <a:rPr lang="sk-SK" sz="2200"/>
              <a:t> 17,9; 42,15: Kristus otvoril zatvorené brány a zomrelí mu utekali v ústrety.  </a:t>
            </a:r>
          </a:p>
          <a:p>
            <a:pPr marL="0" indent="0">
              <a:buNone/>
            </a:pPr>
            <a:r>
              <a:rPr lang="sk-SK" sz="2200" i="1"/>
              <a:t>- Melito zo Sárd</a:t>
            </a:r>
            <a:r>
              <a:rPr lang="sk-SK" sz="2200"/>
              <a:t> (Veľkonočná homília 102): Kristus hovorí: „Ja som pošliapal peklo, zviazal Silného a vytrhol ľudí hore do neba, na výsosti.” </a:t>
            </a:r>
          </a:p>
          <a:p>
            <a:pPr marL="0" indent="0">
              <a:buNone/>
            </a:pPr>
            <a:r>
              <a:rPr lang="sk-SK" sz="2200"/>
              <a:t>- Neskoršie </a:t>
            </a:r>
            <a:r>
              <a:rPr lang="sk-SK" sz="2200" i="1"/>
              <a:t>Nikodémovo evanjelium</a:t>
            </a:r>
            <a:r>
              <a:rPr lang="sk-SK" sz="2200"/>
              <a:t> podáva rozprávanie o Kristovom zostúpenie do pekiel, aby vyslobodil SZ svätých. Od 4. do 6. stor. sa článok “zostúpil do predpeklia/ k zosnulým” začleňuje do vyznania viery (Kristova smrť má spásonosný význam aj pre tých, čo zomreli pred ním).</a:t>
            </a:r>
          </a:p>
          <a:p>
            <a:pPr marL="0" indent="0">
              <a:buNone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21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8CF8F-57CC-9A4E-87A4-F799F2C3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3D07F-6243-354F-AF26-7CB2A4AFF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b="1" dirty="0" smtClean="0">
              <a:solidFill>
                <a:srgbClr val="0EC2C7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0EC2C7"/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EC2C7"/>
                </a:solidFill>
              </a:rPr>
              <a:t>„Dnešná prednáška o kleptománií mi veľa dala 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EC2C7"/>
                </a:solidFill>
              </a:rPr>
              <a:t>a veľa som si z nej odniesol“</a:t>
            </a:r>
          </a:p>
          <a:p>
            <a:pPr marL="0" indent="0" algn="ctr">
              <a:buNone/>
            </a:pPr>
            <a:endParaRPr lang="sk-SK" b="1" dirty="0">
              <a:solidFill>
                <a:srgbClr val="0EC2C7"/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0EC2C7"/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EC2C7"/>
                </a:solidFill>
              </a:rPr>
              <a:t>„Čas je krátky, usmievajme sa, pokiaľ máme zuby“</a:t>
            </a:r>
            <a:endParaRPr lang="x-none" b="1" dirty="0">
              <a:solidFill>
                <a:srgbClr val="0EC2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>
          <a:xfrm>
            <a:off x="1847851" y="609600"/>
            <a:ext cx="86407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3200" dirty="0" err="1" smtClean="0"/>
              <a:t>Bybylonské</a:t>
            </a:r>
            <a:r>
              <a:rPr lang="sk-SK" altLang="sk-SK" sz="3200" dirty="0" smtClean="0"/>
              <a:t> zajatie </a:t>
            </a:r>
            <a:r>
              <a:rPr lang="sk-SK" altLang="sk-SK" sz="3200" dirty="0"/>
              <a:t>a aktivita </a:t>
            </a:r>
            <a:r>
              <a:rPr lang="sk-SK" alt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Ezdráša</a:t>
            </a:r>
            <a:r>
              <a:rPr lang="sk-SK" altLang="sk-SK" sz="3200" dirty="0" smtClean="0"/>
              <a:t> (458/428/398</a:t>
            </a:r>
            <a:r>
              <a:rPr lang="sk-SK" altLang="sk-SK" sz="3200" dirty="0"/>
              <a:t>) a </a:t>
            </a:r>
            <a:br>
              <a:rPr lang="sk-SK" altLang="sk-SK" sz="3200" dirty="0"/>
            </a:br>
            <a:r>
              <a:rPr lang="sk-SK" alt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Nehemiáša</a:t>
            </a:r>
            <a:r>
              <a:rPr lang="sk-SK" altLang="sk-SK" sz="3200" dirty="0" smtClean="0"/>
              <a:t> </a:t>
            </a:r>
            <a:r>
              <a:rPr lang="sk-SK" altLang="sk-SK" sz="3200" dirty="0"/>
              <a:t>(445-433 a 425 pred Kr</a:t>
            </a:r>
            <a:r>
              <a:rPr lang="sk-SK" altLang="sk-SK" sz="3200" dirty="0" smtClean="0"/>
              <a:t>.) </a:t>
            </a:r>
            <a:br>
              <a:rPr lang="sk-SK" altLang="sk-SK" sz="3200" dirty="0" smtClean="0"/>
            </a:br>
            <a:r>
              <a:rPr lang="sk-SK" altLang="sk-SK" sz="3200" dirty="0" smtClean="0"/>
              <a:t>počas </a:t>
            </a:r>
            <a:r>
              <a:rPr lang="sk-SK" altLang="sk-SK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sk-SK" altLang="sk-SK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altLang="sk-SK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persiana</a:t>
            </a:r>
            <a:endParaRPr lang="sk-SK" altLang="sk-SK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67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989138"/>
            <a:ext cx="60960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Zástupný symbol obsahu 5"/>
          <p:cNvSpPr>
            <a:spLocks noGrp="1"/>
          </p:cNvSpPr>
          <p:nvPr>
            <p:ph idx="1"/>
          </p:nvPr>
        </p:nvSpPr>
        <p:spPr>
          <a:xfrm>
            <a:off x="2209800" y="1981200"/>
            <a:ext cx="8134350" cy="4114800"/>
          </a:xfrm>
        </p:spPr>
        <p:txBody>
          <a:bodyPr/>
          <a:lstStyle/>
          <a:p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731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304800"/>
            <a:ext cx="8686800" cy="6324600"/>
          </a:xfrm>
        </p:spPr>
        <p:txBody>
          <a:bodyPr/>
          <a:lstStyle/>
          <a:p>
            <a:pPr eaLnBrk="1" hangingPunct="1"/>
            <a:endParaRPr lang="sk-SK" altLang="sk-SK" smtClean="0"/>
          </a:p>
        </p:txBody>
      </p:sp>
      <p:graphicFrame>
        <p:nvGraphicFramePr>
          <p:cNvPr id="137232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4990"/>
              </p:ext>
            </p:extLst>
          </p:nvPr>
        </p:nvGraphicFramePr>
        <p:xfrm>
          <a:off x="1828800" y="152400"/>
          <a:ext cx="8610600" cy="68326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300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Babylonskí králi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Nabuchodonozor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(605 – 562)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Amel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Marduk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Evil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Merodach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(562 – 560)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Neriglissar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(560 – 556)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Nabonid</a:t>
                      </a:r>
                      <a:r>
                        <a:rPr kumimoji="0" lang="sk-SK" alt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(556 – 539)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Grécki králi</a:t>
                      </a:r>
                      <a:endParaRPr kumimoji="0" lang="sk-SK" alt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Alexander Ve</a:t>
                      </a:r>
                      <a:r>
                        <a:rPr kumimoji="0" lang="sk-SK" altLang="sk-S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NewRoman" charset="-18"/>
                        </a:rPr>
                        <a:t>ľ</a:t>
                      </a:r>
                      <a:r>
                        <a:rPr kumimoji="0" lang="sk-SK" altLang="sk-S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ký</a:t>
                      </a:r>
                      <a:r>
                        <a:rPr kumimoji="0" lang="sk-SK" altLang="sk-SK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(336 – 323). V bitke pri </a:t>
                      </a:r>
                      <a:r>
                        <a:rPr kumimoji="0" lang="sk-SK" altLang="sk-S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Isse</a:t>
                      </a:r>
                      <a:r>
                        <a:rPr kumimoji="0" lang="sk-SK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r. 333 získal Palestínu a Egypt.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 r. 323 si delia územia 4 </a:t>
                      </a:r>
                      <a:r>
                        <a:rPr kumimoji="0" lang="sk-SK" altLang="sk-S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diadochovia</a:t>
                      </a:r>
                      <a:r>
                        <a:rPr kumimoji="0" lang="sk-SK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Seleukovci</a:t>
                      </a:r>
                      <a:r>
                        <a:rPr kumimoji="0" lang="sk-SK" altLang="sk-S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Seleukos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I. </a:t>
                      </a: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Nikátór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(= ví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" charset="-18"/>
                        </a:rPr>
                        <a:t>ť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azný) (305 – 281) </a:t>
                      </a: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Antiochos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I. </a:t>
                      </a: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Sótér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(281 – 261),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Antiochos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II. </a:t>
                      </a: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Theos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(= boh) (261 – 246), </a:t>
                      </a: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Seleukos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II. </a:t>
                      </a:r>
                      <a:r>
                        <a:rPr kumimoji="0" lang="sk-SK" altLang="sk-SK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Kallinikos</a:t>
                      </a:r>
                      <a:r>
                        <a:rPr kumimoji="0" lang="sk-SK" alt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(= ví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" charset="-18"/>
                        </a:rPr>
                        <a:t>ť</a:t>
                      </a:r>
                      <a:r>
                        <a:rPr kumimoji="0" lang="sk-SK" alt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azný) (246 – 225)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Perzskí králi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Kýros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(559 – 530)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Kambyses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(530 – 522)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Darius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I. </a:t>
                      </a: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Hystaspes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(522 – 486)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Xerxes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I. (486 – 465)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Artaxerxes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I. (464 – 424)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Darius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II. </a:t>
                      </a: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Notus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(423 – 404)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Artaxerxes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II. (404 – 358)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Artaxerxes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III. (358 –338)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(338 – 336)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Darius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III. (336 – 331)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Seleukos</a:t>
                      </a: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III. </a:t>
                      </a: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Sótér</a:t>
                      </a: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(= spasite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" charset="-18"/>
                        </a:rPr>
                        <a:t>ľ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(225 – 223)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Antiochos</a:t>
                      </a: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III. Veľký 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(223 – 187) syn </a:t>
                      </a: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Seleuka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II., utrpel porážku v r. 217 v bitke pri </a:t>
                      </a: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Rafii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Stratil vtedy </a:t>
                      </a: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Koilé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Sýriu, Feníciu a Palestínu. V rokoch 215-205 podnikol výpravu na východ a získal územia až po Indiu.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Antiochos</a:t>
                      </a: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IV. </a:t>
                      </a:r>
                      <a:r>
                        <a:rPr kumimoji="0" lang="sk-SK" altLang="sk-SK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Epifanés</a:t>
                      </a: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(= jasný, žiariaci) (175 – 164) – vášnivý </a:t>
                      </a:r>
                      <a:r>
                        <a:rPr kumimoji="0" lang="sk-SK" alt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helenizátor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 prenasledovate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" charset="-18"/>
                        </a:rPr>
                        <a:t>ľ </a:t>
                      </a:r>
                      <a:r>
                        <a:rPr kumimoji="0" lang="sk-SK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Židov. V rokoch 167-164 znesvätil jeruzalemský chrám.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4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1" y="152400"/>
            <a:ext cx="8659813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200" dirty="0">
                <a:cs typeface="Times New Roman" pitchFamily="18" charset="0"/>
              </a:rPr>
              <a:t>Konečný text</a:t>
            </a:r>
            <a:r>
              <a:rPr lang="sk-SK" altLang="sk-SK" sz="2200" dirty="0"/>
              <a:t> diela</a:t>
            </a:r>
            <a:r>
              <a:rPr lang="sk-SK" altLang="sk-SK" sz="2200" dirty="0">
                <a:cs typeface="Times New Roman" pitchFamily="18" charset="0"/>
              </a:rPr>
              <a:t> </a:t>
            </a:r>
            <a:r>
              <a:rPr lang="sk-SK" altLang="sk-SK" sz="2200" b="1" dirty="0" err="1"/>
              <a:t>Ezd</a:t>
            </a:r>
            <a:r>
              <a:rPr lang="sk-SK" altLang="sk-SK" sz="2200" b="1" dirty="0"/>
              <a:t> - </a:t>
            </a:r>
            <a:r>
              <a:rPr lang="sk-SK" altLang="sk-SK" sz="2200" b="1" dirty="0" err="1"/>
              <a:t>Neh</a:t>
            </a:r>
            <a:r>
              <a:rPr lang="sk-SK" altLang="sk-SK" sz="2200" b="1" dirty="0"/>
              <a:t> </a:t>
            </a:r>
            <a:r>
              <a:rPr lang="sk-SK" altLang="sk-SK" sz="2200" dirty="0"/>
              <a:t>(</a:t>
            </a:r>
            <a:r>
              <a:rPr lang="sk-SK" altLang="sk-SK" sz="2200" dirty="0" smtClean="0"/>
              <a:t>rozdelenie kníh </a:t>
            </a:r>
            <a:r>
              <a:rPr lang="sk-SK" altLang="sk-SK" sz="2200" dirty="0"/>
              <a:t>nastalo až v 2 stor. v LXX)</a:t>
            </a:r>
            <a:r>
              <a:rPr lang="sk-SK" altLang="sk-SK" sz="2200" dirty="0">
                <a:cs typeface="Times New Roman" pitchFamily="18" charset="0"/>
              </a:rPr>
              <a:t>: </a:t>
            </a:r>
            <a:endParaRPr lang="sk-SK" altLang="sk-SK" sz="22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2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200" dirty="0" err="1">
                <a:cs typeface="Times New Roman" pitchFamily="18" charset="0"/>
              </a:rPr>
              <a:t>Ezd</a:t>
            </a:r>
            <a:r>
              <a:rPr lang="sk-SK" altLang="sk-SK" sz="2200" dirty="0">
                <a:cs typeface="Times New Roman" pitchFamily="18" charset="0"/>
              </a:rPr>
              <a:t> 1-6     </a:t>
            </a:r>
            <a:r>
              <a:rPr lang="sk-SK" altLang="sk-SK" sz="2200" b="1" i="1" dirty="0" err="1">
                <a:cs typeface="Times New Roman" pitchFamily="18" charset="0"/>
              </a:rPr>
              <a:t>znovupostavenie</a:t>
            </a:r>
            <a:r>
              <a:rPr lang="sk-SK" altLang="sk-SK" sz="2200" b="1" i="1" dirty="0">
                <a:cs typeface="Times New Roman" pitchFamily="18" charset="0"/>
              </a:rPr>
              <a:t> </a:t>
            </a:r>
            <a:r>
              <a:rPr lang="sk-SK" altLang="sk-SK" sz="2200" b="1" i="1" dirty="0" smtClean="0">
                <a:cs typeface="Times New Roman" pitchFamily="18" charset="0"/>
              </a:rPr>
              <a:t>chrámu</a:t>
            </a:r>
            <a:endParaRPr lang="sk-SK" altLang="sk-SK" sz="2200" b="1" i="1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200" dirty="0" smtClean="0">
                <a:cs typeface="Times New Roman" pitchFamily="18" charset="0"/>
              </a:rPr>
              <a:t>   </a:t>
            </a:r>
            <a:r>
              <a:rPr lang="sk-SK" altLang="sk-SK" sz="2200" dirty="0" err="1" smtClean="0">
                <a:cs typeface="Times New Roman" pitchFamily="18" charset="0"/>
              </a:rPr>
              <a:t>Ezd</a:t>
            </a:r>
            <a:r>
              <a:rPr lang="sk-SK" altLang="sk-SK" sz="2200" dirty="0" smtClean="0">
                <a:cs typeface="Times New Roman" pitchFamily="18" charset="0"/>
              </a:rPr>
              <a:t> </a:t>
            </a:r>
            <a:r>
              <a:rPr lang="sk-SK" altLang="sk-SK" sz="2200" dirty="0">
                <a:cs typeface="Times New Roman" pitchFamily="18" charset="0"/>
              </a:rPr>
              <a:t>7-10   </a:t>
            </a:r>
            <a:r>
              <a:rPr lang="sk-SK" altLang="sk-SK" sz="2200" b="1" dirty="0">
                <a:cs typeface="Times New Roman" pitchFamily="18" charset="0"/>
              </a:rPr>
              <a:t>definovanie a identita komunity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200" dirty="0" err="1">
                <a:cs typeface="Times New Roman" pitchFamily="18" charset="0"/>
              </a:rPr>
              <a:t>Neh</a:t>
            </a:r>
            <a:r>
              <a:rPr lang="sk-SK" altLang="sk-SK" sz="2200" dirty="0">
                <a:cs typeface="Times New Roman" pitchFamily="18" charset="0"/>
              </a:rPr>
              <a:t> 1-12   </a:t>
            </a:r>
            <a:r>
              <a:rPr lang="sk-SK" altLang="sk-SK" sz="2200" b="1" i="1" dirty="0" err="1">
                <a:cs typeface="Times New Roman" pitchFamily="18" charset="0"/>
              </a:rPr>
              <a:t>znovupostavenie</a:t>
            </a:r>
            <a:r>
              <a:rPr lang="sk-SK" altLang="sk-SK" sz="2200" b="1" i="1" dirty="0">
                <a:cs typeface="Times New Roman" pitchFamily="18" charset="0"/>
              </a:rPr>
              <a:t> mesta</a:t>
            </a:r>
            <a:r>
              <a:rPr lang="sk-SK" altLang="sk-SK" sz="2200" b="1" i="1" dirty="0"/>
              <a:t> </a:t>
            </a:r>
            <a:r>
              <a:rPr lang="sk-SK" altLang="sk-SK" sz="2200" dirty="0">
                <a:cs typeface="Times New Roman" pitchFamily="18" charset="0"/>
              </a:rPr>
              <a:t>(múrov)</a:t>
            </a:r>
            <a:endParaRPr lang="sk-SK" altLang="sk-SK" sz="22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2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200" dirty="0">
                <a:cs typeface="Times New Roman" pitchFamily="18" charset="0"/>
              </a:rPr>
              <a:t>Časť </a:t>
            </a:r>
            <a:r>
              <a:rPr lang="sk-SK" altLang="sk-SK" sz="2200" dirty="0" err="1">
                <a:cs typeface="Times New Roman" pitchFamily="18" charset="0"/>
              </a:rPr>
              <a:t>Ezd</a:t>
            </a:r>
            <a:r>
              <a:rPr lang="sk-SK" altLang="sk-SK" sz="2200" dirty="0">
                <a:cs typeface="Times New Roman" pitchFamily="18" charset="0"/>
              </a:rPr>
              <a:t> </a:t>
            </a:r>
            <a:r>
              <a:rPr lang="sk-SK" altLang="sk-SK" sz="2200" b="1" dirty="0">
                <a:cs typeface="Times New Roman" pitchFamily="18" charset="0"/>
              </a:rPr>
              <a:t>4,8-6,18 a 7,12-26</a:t>
            </a:r>
            <a:r>
              <a:rPr lang="sk-SK" altLang="sk-SK" sz="2200" dirty="0">
                <a:cs typeface="Times New Roman" pitchFamily="18" charset="0"/>
              </a:rPr>
              <a:t> je v </a:t>
            </a:r>
            <a:r>
              <a:rPr lang="sk-SK" altLang="sk-SK" sz="2200" b="1" i="1" dirty="0">
                <a:cs typeface="Times New Roman" pitchFamily="18" charset="0"/>
              </a:rPr>
              <a:t>aramejčine</a:t>
            </a:r>
            <a:r>
              <a:rPr lang="sk-SK" altLang="sk-SK" sz="2200" dirty="0">
                <a:cs typeface="Times New Roman" pitchFamily="18" charset="0"/>
              </a:rPr>
              <a:t> a kvôli historickej hodnovernosti cituje aramejské zdroje.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800" u="sng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000" u="sng" dirty="0">
                <a:cs typeface="Times New Roman" pitchFamily="18" charset="0"/>
              </a:rPr>
              <a:t>Autor</a:t>
            </a:r>
            <a:r>
              <a:rPr lang="sk-SK" altLang="sk-SK" sz="2000" u="sng" dirty="0"/>
              <a:t> a dátum</a:t>
            </a:r>
            <a:r>
              <a:rPr lang="sk-SK" altLang="sk-SK" sz="2000" dirty="0">
                <a:cs typeface="Times New Roman" pitchFamily="18" charset="0"/>
              </a:rPr>
              <a:t>: Babylonsk</a:t>
            </a:r>
            <a:r>
              <a:rPr lang="sk-SK" altLang="sk-SK" sz="2000" dirty="0"/>
              <a:t>ý</a:t>
            </a:r>
            <a:r>
              <a:rPr lang="sk-SK" altLang="sk-SK" sz="2000" dirty="0">
                <a:cs typeface="Times New Roman" pitchFamily="18" charset="0"/>
              </a:rPr>
              <a:t> talmud (Baba </a:t>
            </a:r>
            <a:r>
              <a:rPr lang="sk-SK" altLang="sk-SK" sz="2000" dirty="0" err="1">
                <a:cs typeface="Times New Roman" pitchFamily="18" charset="0"/>
              </a:rPr>
              <a:t>Bathra</a:t>
            </a:r>
            <a:r>
              <a:rPr lang="sk-SK" altLang="sk-SK" sz="2000" dirty="0">
                <a:cs typeface="Times New Roman" pitchFamily="18" charset="0"/>
              </a:rPr>
              <a:t> 15a)</a:t>
            </a:r>
            <a:r>
              <a:rPr lang="sk-SK" altLang="sk-SK" sz="2000" dirty="0"/>
              <a:t> pokladá za</a:t>
            </a:r>
            <a:r>
              <a:rPr lang="sk-SK" altLang="sk-SK" sz="2000" dirty="0">
                <a:cs typeface="Times New Roman" pitchFamily="18" charset="0"/>
              </a:rPr>
              <a:t> autor</a:t>
            </a:r>
            <a:r>
              <a:rPr lang="sk-SK" altLang="sk-SK" sz="2000" dirty="0"/>
              <a:t>a</a:t>
            </a:r>
            <a:r>
              <a:rPr lang="sk-SK" altLang="sk-SK" sz="2000" dirty="0">
                <a:cs typeface="Times New Roman" pitchFamily="18" charset="0"/>
              </a:rPr>
              <a:t> kníh </a:t>
            </a:r>
            <a:r>
              <a:rPr lang="sk-SK" altLang="sk-SK" sz="2000" dirty="0" err="1">
                <a:cs typeface="Times New Roman" pitchFamily="18" charset="0"/>
              </a:rPr>
              <a:t>Ezd</a:t>
            </a:r>
            <a:r>
              <a:rPr lang="sk-SK" altLang="sk-SK" sz="2000" dirty="0">
                <a:cs typeface="Times New Roman" pitchFamily="18" charset="0"/>
              </a:rPr>
              <a:t> -</a:t>
            </a:r>
            <a:r>
              <a:rPr lang="sk-SK" altLang="sk-SK" sz="2000" dirty="0" err="1">
                <a:cs typeface="Times New Roman" pitchFamily="18" charset="0"/>
              </a:rPr>
              <a:t>Neh</a:t>
            </a:r>
            <a:r>
              <a:rPr lang="sk-SK" altLang="sk-SK" sz="2000" dirty="0">
                <a:cs typeface="Times New Roman" pitchFamily="18" charset="0"/>
              </a:rPr>
              <a:t> zákonníka </a:t>
            </a:r>
            <a:r>
              <a:rPr lang="sk-SK" altLang="sk-SK" sz="2000" b="1" i="1" dirty="0" err="1">
                <a:cs typeface="Times New Roman" pitchFamily="18" charset="0"/>
              </a:rPr>
              <a:t>Ezdráš</a:t>
            </a:r>
            <a:r>
              <a:rPr lang="sk-SK" altLang="sk-SK" sz="2000" b="1" i="1" dirty="0" err="1"/>
              <a:t>a</a:t>
            </a:r>
            <a:r>
              <a:rPr lang="sk-SK" altLang="sk-SK" sz="2000" dirty="0">
                <a:cs typeface="Times New Roman" pitchFamily="18" charset="0"/>
              </a:rPr>
              <a:t>. </a:t>
            </a:r>
            <a:r>
              <a:rPr lang="sk-SK" altLang="sk-SK" sz="2000" dirty="0"/>
              <a:t>Kniha</a:t>
            </a:r>
            <a:r>
              <a:rPr lang="sk-SK" altLang="sk-SK" sz="2000" dirty="0">
                <a:cs typeface="Times New Roman" pitchFamily="18" charset="0"/>
              </a:rPr>
              <a:t> ich síce spomína a uvedie na scénu, ale je jasné, že tieto postavy sú pre autora už dávnou minulosťou. Autor podáva niektoré genealógie v knihe </a:t>
            </a:r>
            <a:r>
              <a:rPr lang="sk-SK" altLang="sk-SK" sz="2000" dirty="0"/>
              <a:t>k obdobiu čias </a:t>
            </a:r>
            <a:r>
              <a:rPr lang="sk-SK" altLang="sk-SK" sz="2000" b="1" dirty="0">
                <a:cs typeface="Times New Roman" pitchFamily="18" charset="0"/>
              </a:rPr>
              <a:t>Dária III.</a:t>
            </a:r>
            <a:r>
              <a:rPr lang="sk-SK" altLang="sk-SK" sz="2000" dirty="0">
                <a:cs typeface="Times New Roman" pitchFamily="18" charset="0"/>
              </a:rPr>
              <a:t> (335-330 pred Kr.).</a:t>
            </a:r>
            <a:r>
              <a:rPr lang="sk-SK" altLang="sk-SK" sz="2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000" dirty="0">
                <a:cs typeface="Times New Roman" pitchFamily="18" charset="0"/>
              </a:rPr>
              <a:t>Autor je viac teológ ako historik. Zostavuje </a:t>
            </a:r>
            <a:r>
              <a:rPr lang="sk-SK" altLang="sk-SK" sz="2000" i="1" dirty="0">
                <a:cs typeface="Times New Roman" pitchFamily="18" charset="0"/>
              </a:rPr>
              <a:t>posvätnú históriu</a:t>
            </a:r>
            <a:r>
              <a:rPr lang="sk-SK" altLang="sk-SK" sz="2000" dirty="0">
                <a:cs typeface="Times New Roman" pitchFamily="18" charset="0"/>
              </a:rPr>
              <a:t>  z prameňov, napísanými azda kňazom </a:t>
            </a:r>
            <a:r>
              <a:rPr lang="sk-SK" altLang="sk-SK" sz="2000" dirty="0" err="1">
                <a:cs typeface="Times New Roman" pitchFamily="18" charset="0"/>
              </a:rPr>
              <a:t>Ezdrášom</a:t>
            </a:r>
            <a:r>
              <a:rPr lang="sk-SK" altLang="sk-SK" sz="2000" dirty="0">
                <a:cs typeface="Times New Roman" pitchFamily="18" charset="0"/>
              </a:rPr>
              <a:t> a laikom </a:t>
            </a:r>
            <a:r>
              <a:rPr lang="sk-SK" altLang="sk-SK" sz="2000" dirty="0" err="1">
                <a:cs typeface="Times New Roman" pitchFamily="18" charset="0"/>
              </a:rPr>
              <a:t>Nehemiášom</a:t>
            </a:r>
            <a:r>
              <a:rPr lang="sk-SK" altLang="sk-SK" sz="2000" dirty="0">
                <a:cs typeface="Times New Roman" pitchFamily="18" charset="0"/>
              </a:rPr>
              <a:t>. Autor obdivuje Dávida a Šalamúna a každého, kto podobne ako oni, podporovali kult a liturgiu.</a:t>
            </a:r>
            <a:r>
              <a:rPr lang="sk-SK" altLang="sk-SK" sz="2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900" dirty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000" b="1" i="1" dirty="0">
                <a:cs typeface="Times New Roman" pitchFamily="18" charset="0"/>
              </a:rPr>
              <a:t>Ustálené spojenia</a:t>
            </a:r>
            <a:r>
              <a:rPr lang="sk-SK" altLang="sk-SK" sz="2000" dirty="0">
                <a:cs typeface="Times New Roman" pitchFamily="18" charset="0"/>
              </a:rPr>
              <a:t>:</a:t>
            </a:r>
            <a:r>
              <a:rPr lang="sk-SK" altLang="sk-SK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sk-SK" altLang="sk-SK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nebeský Boh/ Boh nebies</a:t>
            </a:r>
            <a:r>
              <a:rPr lang="sk-SK" altLang="sk-SK" sz="2000" dirty="0"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              </a:t>
            </a:r>
            <a:r>
              <a:rPr lang="sk-SK" alt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zákon </a:t>
            </a:r>
            <a:r>
              <a:rPr lang="sk-SK" alt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Pána / zákon tvojho Boha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altLang="sk-SK" sz="2000" dirty="0">
                <a:cs typeface="Times New Roman" pitchFamily="18" charset="0"/>
              </a:rPr>
              <a:t>                               </a:t>
            </a:r>
            <a:r>
              <a:rPr lang="sk-SK" altLang="sk-SK" sz="2000" dirty="0" smtClean="0">
                <a:cs typeface="Times New Roman" pitchFamily="18" charset="0"/>
              </a:rPr>
              <a:t>         </a:t>
            </a:r>
            <a:r>
              <a:rPr lang="en-US" altLang="sk-SK" sz="2000" b="1" dirty="0" smtClean="0">
                <a:cs typeface="Times New Roman" pitchFamily="18" charset="0"/>
              </a:rPr>
              <a:t>8x </a:t>
            </a:r>
            <a:r>
              <a:rPr lang="sk-SK" alt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ruka </a:t>
            </a:r>
            <a:r>
              <a:rPr lang="en-US" alt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</a:t>
            </a:r>
            <a:r>
              <a:rPr lang="sk-SK" alt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á</a:t>
            </a:r>
            <a:r>
              <a:rPr lang="en-US" altLang="sk-SK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</a:t>
            </a:r>
            <a:r>
              <a:rPr lang="sk-SK" alt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bola nad</a:t>
            </a:r>
            <a:r>
              <a:rPr lang="sk-SK" altLang="sk-SK" sz="2000" dirty="0">
                <a:cs typeface="Times New Roman" pitchFamily="18" charset="0"/>
              </a:rPr>
              <a:t>..(</a:t>
            </a:r>
            <a:r>
              <a:rPr lang="sk-SK" altLang="sk-SK" sz="2000" dirty="0" err="1">
                <a:cs typeface="Times New Roman" pitchFamily="18" charset="0"/>
              </a:rPr>
              <a:t>Ezd</a:t>
            </a:r>
            <a:r>
              <a:rPr lang="sk-SK" altLang="sk-SK" sz="2000" dirty="0">
                <a:cs typeface="Times New Roman" pitchFamily="18" charset="0"/>
              </a:rPr>
              <a:t> 7,6.9</a:t>
            </a:r>
            <a:r>
              <a:rPr lang="en-US" altLang="sk-SK" sz="2000" dirty="0">
                <a:cs typeface="Times New Roman" pitchFamily="18" charset="0"/>
              </a:rPr>
              <a:t>.28</a:t>
            </a:r>
            <a:r>
              <a:rPr lang="sk-SK" altLang="sk-SK" sz="2000" dirty="0">
                <a:cs typeface="Times New Roman" pitchFamily="18" charset="0"/>
              </a:rPr>
              <a:t>; 8,18.22.31; </a:t>
            </a:r>
            <a:r>
              <a:rPr lang="sk-SK" altLang="sk-SK" sz="2000" dirty="0" err="1">
                <a:cs typeface="Times New Roman" pitchFamily="18" charset="0"/>
              </a:rPr>
              <a:t>Neh</a:t>
            </a:r>
            <a:r>
              <a:rPr lang="sk-SK" altLang="sk-SK" sz="2000" dirty="0">
                <a:cs typeface="Times New Roman" pitchFamily="18" charset="0"/>
              </a:rPr>
              <a:t> 2,8.18)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altLang="sk-SK" sz="2200" dirty="0"/>
          </a:p>
        </p:txBody>
      </p:sp>
    </p:spTree>
    <p:extLst>
      <p:ext uri="{BB962C8B-B14F-4D97-AF65-F5344CB8AC3E}">
        <p14:creationId xmlns:p14="http://schemas.microsoft.com/office/powerpoint/2010/main" val="8886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258" y="381000"/>
            <a:ext cx="9571342" cy="6027264"/>
          </a:xfrm>
        </p:spPr>
        <p:txBody>
          <a:bodyPr>
            <a:normAutofit fontScale="92500"/>
          </a:bodyPr>
          <a:lstStyle/>
          <a:p>
            <a:pPr marL="533400" indent="-533400" algn="ctr">
              <a:lnSpc>
                <a:spcPct val="90000"/>
              </a:lnSpc>
              <a:buNone/>
              <a:defRPr/>
            </a:pPr>
            <a:r>
              <a:rPr lang="sk-SK" altLang="sk-SK" b="1" dirty="0">
                <a:cs typeface="Times New Roman" pitchFamily="18" charset="0"/>
              </a:rPr>
              <a:t>Pramene</a:t>
            </a:r>
            <a:r>
              <a:rPr lang="sk-SK" altLang="sk-SK" b="1" dirty="0"/>
              <a:t> kníh </a:t>
            </a:r>
            <a:r>
              <a:rPr lang="sk-SK" altLang="sk-SK" b="1" dirty="0">
                <a:cs typeface="Times New Roman" pitchFamily="18" charset="0"/>
              </a:rPr>
              <a:t>použi</a:t>
            </a:r>
            <a:r>
              <a:rPr lang="sk-SK" altLang="sk-SK" b="1" dirty="0"/>
              <a:t>té </a:t>
            </a:r>
            <a:r>
              <a:rPr lang="sk-SK" altLang="sk-SK" b="1" dirty="0">
                <a:cs typeface="Times New Roman" pitchFamily="18" charset="0"/>
              </a:rPr>
              <a:t>a</a:t>
            </a:r>
            <a:r>
              <a:rPr lang="sk-SK" altLang="sk-SK" b="1" dirty="0"/>
              <a:t>utorom</a:t>
            </a:r>
            <a:r>
              <a:rPr lang="sk-SK" altLang="sk-SK" b="1" dirty="0">
                <a:cs typeface="Times New Roman" pitchFamily="18" charset="0"/>
              </a:rPr>
              <a:t> pri zostavení </a:t>
            </a:r>
            <a:r>
              <a:rPr lang="sk-SK" altLang="sk-SK" b="1" dirty="0" smtClean="0">
                <a:cs typeface="Times New Roman" pitchFamily="18" charset="0"/>
              </a:rPr>
              <a:t>kníh</a:t>
            </a:r>
            <a:endParaRPr lang="sk-SK" altLang="sk-SK" b="1" dirty="0" smtClean="0"/>
          </a:p>
          <a:p>
            <a:pPr marL="533400" indent="-533400">
              <a:lnSpc>
                <a:spcPct val="90000"/>
              </a:lnSpc>
              <a:buFontTx/>
              <a:buAutoNum type="arabicParenR"/>
              <a:defRPr/>
            </a:pPr>
            <a:endParaRPr lang="sk-SK" altLang="sk-SK" b="1" i="1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arenR"/>
              <a:defRPr/>
            </a:pPr>
            <a:r>
              <a:rPr lang="sk-SK" altLang="sk-SK" b="1" i="1" dirty="0" smtClean="0">
                <a:cs typeface="Times New Roman" pitchFamily="18" charset="0"/>
              </a:rPr>
              <a:t>Aramejská </a:t>
            </a:r>
            <a:r>
              <a:rPr lang="sk-SK" altLang="sk-SK" b="1" i="1" dirty="0">
                <a:cs typeface="Times New Roman" pitchFamily="18" charset="0"/>
              </a:rPr>
              <a:t>kronika</a:t>
            </a:r>
            <a:r>
              <a:rPr lang="sk-SK" altLang="sk-SK" dirty="0">
                <a:cs typeface="Times New Roman" pitchFamily="18" charset="0"/>
              </a:rPr>
              <a:t>: Zaberá miesta 4,8-6,18 a 7,12-26 a v týchto častiach sa používajú </a:t>
            </a:r>
            <a:r>
              <a:rPr lang="sk-SK" altLang="sk-SK" b="1" dirty="0">
                <a:solidFill>
                  <a:srgbClr val="0070C0"/>
                </a:solidFill>
                <a:cs typeface="Times New Roman" pitchFamily="18" charset="0"/>
              </a:rPr>
              <a:t>dokumenty z perzskej kancelárie</a:t>
            </a:r>
            <a:r>
              <a:rPr lang="sk-SK" altLang="sk-SK" dirty="0">
                <a:cs typeface="Times New Roman" pitchFamily="18" charset="0"/>
              </a:rPr>
              <a:t>. Autor tu používa aramejskú reč, a to nielen z dôvodu presnosti, ale aj z teologických dôvodov</a:t>
            </a:r>
            <a:r>
              <a:rPr lang="sk-SK" altLang="sk-SK" dirty="0" smtClean="0">
                <a:cs typeface="Times New Roman" pitchFamily="18" charset="0"/>
              </a:rPr>
              <a:t>.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  <a:defRPr/>
            </a:pPr>
            <a:endParaRPr lang="sk-SK" altLang="sk-SK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arenR"/>
              <a:defRPr/>
            </a:pPr>
            <a:r>
              <a:rPr lang="sk-SK" altLang="sk-SK" b="1" i="1" dirty="0">
                <a:cs typeface="Times New Roman" pitchFamily="18" charset="0"/>
              </a:rPr>
              <a:t>Hebrejské dokumenty</a:t>
            </a:r>
            <a:r>
              <a:rPr lang="sk-SK" altLang="sk-SK" b="1" dirty="0">
                <a:cs typeface="Times New Roman" pitchFamily="18" charset="0"/>
              </a:rPr>
              <a:t>: </a:t>
            </a:r>
            <a:r>
              <a:rPr lang="sk-SK" altLang="sk-SK" dirty="0">
                <a:cs typeface="Times New Roman" pitchFamily="18" charset="0"/>
              </a:rPr>
              <a:t>Pravdepodobne sú to dokumenty z </a:t>
            </a:r>
            <a:r>
              <a:rPr lang="sk-SK" altLang="sk-SK" b="1" dirty="0">
                <a:solidFill>
                  <a:srgbClr val="0070C0"/>
                </a:solidFill>
                <a:cs typeface="Times New Roman" pitchFamily="18" charset="0"/>
              </a:rPr>
              <a:t>chrámového archívu </a:t>
            </a:r>
            <a:r>
              <a:rPr lang="sk-SK" altLang="sk-SK" dirty="0">
                <a:cs typeface="Times New Roman" pitchFamily="18" charset="0"/>
              </a:rPr>
              <a:t>a poznámky rabínskych škôl. </a:t>
            </a:r>
            <a:r>
              <a:rPr lang="sk-SK" altLang="sk-SK" dirty="0"/>
              <a:t>I</a:t>
            </a:r>
            <a:r>
              <a:rPr lang="sk-SK" altLang="sk-SK" dirty="0">
                <a:cs typeface="Times New Roman" pitchFamily="18" charset="0"/>
              </a:rPr>
              <a:t>de</a:t>
            </a:r>
            <a:r>
              <a:rPr lang="sk-SK" altLang="sk-SK" dirty="0"/>
              <a:t> asi</a:t>
            </a:r>
            <a:r>
              <a:rPr lang="sk-SK" altLang="sk-SK" dirty="0">
                <a:cs typeface="Times New Roman" pitchFamily="18" charset="0"/>
              </a:rPr>
              <a:t> o </a:t>
            </a:r>
            <a:r>
              <a:rPr lang="sk-SK" altLang="sk-SK" dirty="0" err="1">
                <a:cs typeface="Times New Roman" pitchFamily="18" charset="0"/>
              </a:rPr>
              <a:t>Ezd</a:t>
            </a:r>
            <a:r>
              <a:rPr lang="sk-SK" altLang="sk-SK" dirty="0">
                <a:cs typeface="Times New Roman" pitchFamily="18" charset="0"/>
              </a:rPr>
              <a:t> 1,2-4; 2,1-70, ktoré závisia od </a:t>
            </a:r>
            <a:r>
              <a:rPr lang="sk-SK" altLang="sk-SK" dirty="0" err="1">
                <a:cs typeface="Times New Roman" pitchFamily="18" charset="0"/>
              </a:rPr>
              <a:t>Neh</a:t>
            </a:r>
            <a:r>
              <a:rPr lang="sk-SK" altLang="sk-SK" dirty="0">
                <a:cs typeface="Times New Roman" pitchFamily="18" charset="0"/>
              </a:rPr>
              <a:t> 7,6-73a; </a:t>
            </a:r>
            <a:r>
              <a:rPr lang="sk-SK" altLang="sk-SK" dirty="0" err="1">
                <a:cs typeface="Times New Roman" pitchFamily="18" charset="0"/>
              </a:rPr>
              <a:t>Ezd</a:t>
            </a:r>
            <a:r>
              <a:rPr lang="sk-SK" altLang="sk-SK" dirty="0">
                <a:cs typeface="Times New Roman" pitchFamily="18" charset="0"/>
              </a:rPr>
              <a:t> 8,1-14; 10,18-44; </a:t>
            </a:r>
            <a:r>
              <a:rPr lang="sk-SK" altLang="sk-SK" dirty="0" err="1">
                <a:cs typeface="Times New Roman" pitchFamily="18" charset="0"/>
              </a:rPr>
              <a:t>Neh</a:t>
            </a:r>
            <a:r>
              <a:rPr lang="sk-SK" altLang="sk-SK" dirty="0">
                <a:cs typeface="Times New Roman" pitchFamily="18" charset="0"/>
              </a:rPr>
              <a:t> 3,1-32; 11,3-35; 12,1-26</a:t>
            </a:r>
            <a:r>
              <a:rPr lang="sk-SK" altLang="sk-SK" dirty="0" smtClean="0">
                <a:cs typeface="Times New Roman" pitchFamily="18" charset="0"/>
              </a:rPr>
              <a:t>.</a:t>
            </a:r>
          </a:p>
          <a:p>
            <a:pPr marL="533400" indent="-533400">
              <a:lnSpc>
                <a:spcPct val="90000"/>
              </a:lnSpc>
              <a:buFontTx/>
              <a:buAutoNum type="arabicParenR"/>
              <a:defRPr/>
            </a:pPr>
            <a:endParaRPr lang="sk-SK" altLang="sk-SK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AutoNum type="arabicParenR" startAt="3"/>
              <a:defRPr/>
            </a:pPr>
            <a:r>
              <a:rPr lang="sk-SK" altLang="sk-SK" b="1" i="1" dirty="0" err="1" smtClean="0">
                <a:cs typeface="Times New Roman" pitchFamily="18" charset="0"/>
              </a:rPr>
              <a:t>Ezdrášove</a:t>
            </a:r>
            <a:r>
              <a:rPr lang="sk-SK" altLang="sk-SK" b="1" i="1" dirty="0" smtClean="0">
                <a:cs typeface="Times New Roman" pitchFamily="18" charset="0"/>
              </a:rPr>
              <a:t> </a:t>
            </a:r>
            <a:r>
              <a:rPr lang="sk-SK" altLang="sk-SK" b="1" i="1" dirty="0">
                <a:cs typeface="Times New Roman" pitchFamily="18" charset="0"/>
              </a:rPr>
              <a:t>pamäti</a:t>
            </a:r>
            <a:r>
              <a:rPr lang="sk-SK" altLang="sk-SK" b="1" dirty="0">
                <a:cs typeface="Times New Roman" pitchFamily="18" charset="0"/>
              </a:rPr>
              <a:t>: </a:t>
            </a:r>
            <a:r>
              <a:rPr lang="sk-SK" altLang="sk-SK" dirty="0">
                <a:cs typeface="Times New Roman" pitchFamily="18" charset="0"/>
              </a:rPr>
              <a:t>Majú autobiografický charakter (7,27; 8,15-36); niektoré časti rozprávajú o </a:t>
            </a:r>
            <a:r>
              <a:rPr lang="sk-SK" altLang="sk-SK" dirty="0" err="1">
                <a:cs typeface="Times New Roman" pitchFamily="18" charset="0"/>
              </a:rPr>
              <a:t>Ezdrášovi</a:t>
            </a:r>
            <a:r>
              <a:rPr lang="sk-SK" altLang="sk-SK" dirty="0">
                <a:cs typeface="Times New Roman" pitchFamily="18" charset="0"/>
              </a:rPr>
              <a:t> v tretej osobe (9,1-15); dôležité sú state o riešení problému miešaných manželstiev (</a:t>
            </a:r>
            <a:r>
              <a:rPr lang="sk-SK" altLang="sk-SK" dirty="0" err="1">
                <a:cs typeface="Times New Roman" pitchFamily="18" charset="0"/>
              </a:rPr>
              <a:t>Ezd</a:t>
            </a:r>
            <a:r>
              <a:rPr lang="sk-SK" altLang="sk-SK" dirty="0">
                <a:cs typeface="Times New Roman" pitchFamily="18" charset="0"/>
              </a:rPr>
              <a:t> 10,1-44; </a:t>
            </a:r>
            <a:r>
              <a:rPr lang="sk-SK" altLang="sk-SK" dirty="0" err="1">
                <a:cs typeface="Times New Roman" pitchFamily="18" charset="0"/>
              </a:rPr>
              <a:t>Neh</a:t>
            </a:r>
            <a:r>
              <a:rPr lang="sk-SK" altLang="sk-SK" dirty="0">
                <a:cs typeface="Times New Roman" pitchFamily="18" charset="0"/>
              </a:rPr>
              <a:t> 7,72b-8,12</a:t>
            </a:r>
            <a:r>
              <a:rPr lang="sk-SK" altLang="sk-SK" dirty="0" smtClean="0">
                <a:cs typeface="Times New Roman" pitchFamily="18" charset="0"/>
              </a:rPr>
              <a:t>).</a:t>
            </a:r>
          </a:p>
          <a:p>
            <a:pPr marL="533400" indent="-533400">
              <a:lnSpc>
                <a:spcPct val="90000"/>
              </a:lnSpc>
              <a:buAutoNum type="arabicParenR" startAt="3"/>
              <a:defRPr/>
            </a:pPr>
            <a:endParaRPr lang="sk-SK" altLang="sk-SK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sk-SK" altLang="sk-SK" b="1" i="1" dirty="0">
                <a:solidFill>
                  <a:srgbClr val="0EC2C7"/>
                </a:solidFill>
                <a:cs typeface="Times New Roman" pitchFamily="18" charset="0"/>
              </a:rPr>
              <a:t>4) </a:t>
            </a:r>
            <a:r>
              <a:rPr lang="sk-SK" altLang="sk-SK" b="1" i="1" dirty="0">
                <a:solidFill>
                  <a:srgbClr val="0EC2C7"/>
                </a:solidFill>
              </a:rPr>
              <a:t>  </a:t>
            </a:r>
            <a:r>
              <a:rPr lang="sk-SK" altLang="sk-SK" b="1" i="1" dirty="0" err="1">
                <a:solidFill>
                  <a:srgbClr val="002060"/>
                </a:solidFill>
                <a:latin typeface="+mj-lt"/>
              </a:rPr>
              <a:t>S</a:t>
            </a:r>
            <a:r>
              <a:rPr lang="sk-SK" altLang="sk-SK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efer</a:t>
            </a:r>
            <a:r>
              <a:rPr lang="sk-SK" altLang="sk-SK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altLang="sk-SK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zikkarón</a:t>
            </a:r>
            <a:r>
              <a:rPr lang="sk-SK" altLang="sk-SK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altLang="sk-SK" dirty="0">
                <a:cs typeface="Times New Roman" pitchFamily="18" charset="0"/>
              </a:rPr>
              <a:t>(</a:t>
            </a:r>
            <a:r>
              <a:rPr lang="sk-SK" altLang="sk-SK" i="1" dirty="0">
                <a:cs typeface="Times New Roman" pitchFamily="18" charset="0"/>
              </a:rPr>
              <a:t>kniha spomienok</a:t>
            </a:r>
            <a:r>
              <a:rPr lang="sk-SK" altLang="sk-SK" dirty="0">
                <a:cs typeface="Times New Roman" pitchFamily="18" charset="0"/>
              </a:rPr>
              <a:t>): Knihu zostavil </a:t>
            </a:r>
            <a:r>
              <a:rPr lang="sk-SK" altLang="sk-SK" i="1" dirty="0" err="1">
                <a:cs typeface="Times New Roman" pitchFamily="18" charset="0"/>
              </a:rPr>
              <a:t>Nehemiáš</a:t>
            </a:r>
            <a:r>
              <a:rPr lang="sk-SK" altLang="sk-SK" dirty="0">
                <a:cs typeface="Times New Roman" pitchFamily="18" charset="0"/>
              </a:rPr>
              <a:t>, aby </a:t>
            </a:r>
            <a:r>
              <a:rPr lang="sk-SK" altLang="sk-SK" dirty="0" smtClean="0">
                <a:cs typeface="Times New Roman" pitchFamily="18" charset="0"/>
              </a:rPr>
              <a:t>získal</a:t>
            </a:r>
            <a:r>
              <a:rPr lang="sk-SK" altLang="sk-SK" b="1" dirty="0" smtClean="0">
                <a:cs typeface="Times New Roman" pitchFamily="18" charset="0"/>
              </a:rPr>
              <a:t> </a:t>
            </a:r>
            <a:r>
              <a:rPr lang="en-US" sz="3500" b="1" dirty="0" smtClean="0">
                <a:latin typeface="Bwhebb" panose="02000400000000000000" pitchFamily="2" charset="0"/>
              </a:rPr>
              <a:t>!</a:t>
            </a:r>
            <a:r>
              <a:rPr lang="en-US" sz="3500" b="1" dirty="0" err="1" smtClean="0">
                <a:latin typeface="Bwhebb" panose="02000400000000000000" pitchFamily="2" charset="0"/>
              </a:rPr>
              <a:t>ArK'zI</a:t>
            </a:r>
            <a:r>
              <a:rPr lang="sk-SK" altLang="sk-SK" sz="3500" i="1" dirty="0">
                <a:latin typeface="+mj-lt"/>
                <a:cs typeface="Times New Roman" pitchFamily="18" charset="0"/>
              </a:rPr>
              <a:t> </a:t>
            </a:r>
            <a:r>
              <a:rPr lang="sk-SK" altLang="sk-SK" i="1" dirty="0"/>
              <a:t>(p</a:t>
            </a:r>
            <a:r>
              <a:rPr lang="en-US" altLang="sk-SK" i="1" dirty="0"/>
              <a:t>a</a:t>
            </a:r>
            <a:r>
              <a:rPr lang="sk-SK" altLang="sk-SK" i="1" dirty="0"/>
              <a:t>mi</a:t>
            </a:r>
            <a:r>
              <a:rPr lang="en-US" altLang="sk-SK" i="1" dirty="0"/>
              <a:t>at</a:t>
            </a:r>
            <a:r>
              <a:rPr lang="sk-SK" altLang="sk-SK" i="1" dirty="0"/>
              <a:t>ku) </a:t>
            </a:r>
            <a:r>
              <a:rPr lang="sk-SK" altLang="sk-SK" dirty="0">
                <a:cs typeface="Times New Roman" pitchFamily="18" charset="0"/>
              </a:rPr>
              <a:t>u Boha. Zostavená je </a:t>
            </a:r>
            <a:r>
              <a:rPr lang="sk-SK" altLang="sk-SK" b="1" dirty="0">
                <a:cs typeface="Times New Roman" pitchFamily="18" charset="0"/>
              </a:rPr>
              <a:t>v prvej osobe </a:t>
            </a:r>
            <a:r>
              <a:rPr lang="sk-SK" altLang="sk-SK" dirty="0">
                <a:cs typeface="Times New Roman" pitchFamily="18" charset="0"/>
              </a:rPr>
              <a:t>a obsahuje časti </a:t>
            </a:r>
            <a:r>
              <a:rPr lang="sk-SK" altLang="sk-SK" dirty="0" err="1">
                <a:cs typeface="Times New Roman" pitchFamily="18" charset="0"/>
              </a:rPr>
              <a:t>Neh</a:t>
            </a:r>
            <a:r>
              <a:rPr lang="sk-SK" altLang="sk-SK" dirty="0">
                <a:cs typeface="Times New Roman" pitchFamily="18" charset="0"/>
              </a:rPr>
              <a:t> 1,1-2,20; 3,33-7,5; 12,31-32.37.40 a </a:t>
            </a:r>
            <a:r>
              <a:rPr lang="sk-SK" altLang="sk-SK" dirty="0" err="1">
                <a:cs typeface="Times New Roman" pitchFamily="18" charset="0"/>
              </a:rPr>
              <a:t>Neh</a:t>
            </a:r>
            <a:r>
              <a:rPr lang="sk-SK" altLang="sk-SK" dirty="0">
                <a:cs typeface="Times New Roman" pitchFamily="18" charset="0"/>
              </a:rPr>
              <a:t> 13,4-31 a fragmenty: 11,20.25a; 12,27.43. </a:t>
            </a:r>
          </a:p>
          <a:p>
            <a:pPr marL="533400" indent="-533400" algn="just">
              <a:lnSpc>
                <a:spcPct val="90000"/>
              </a:lnSpc>
              <a:buNone/>
              <a:defRPr/>
            </a:pPr>
            <a:r>
              <a:rPr lang="sk-SK" altLang="sk-SK" dirty="0"/>
              <a:t/>
            </a:r>
            <a:br>
              <a:rPr lang="sk-SK" altLang="sk-SK" dirty="0"/>
            </a:b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10669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0" id="{C694DA48-FC60-BF4C-AD1A-715FBD4551E2}" vid="{8BEC62CE-3DFB-E942-99C1-C15D1344C4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RKCMF_Master_Slides(2)</Template>
  <TotalTime>724</TotalTime>
  <Words>2064</Words>
  <Application>Microsoft Office PowerPoint</Application>
  <PresentationFormat>Širokouhlá</PresentationFormat>
  <Paragraphs>294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64" baseType="lpstr">
      <vt:lpstr>Arial</vt:lpstr>
      <vt:lpstr>Bwgrkn</vt:lpstr>
      <vt:lpstr>Bwhebb</vt:lpstr>
      <vt:lpstr>Calibri</vt:lpstr>
      <vt:lpstr>Corbel</vt:lpstr>
      <vt:lpstr>SBL Greek</vt:lpstr>
      <vt:lpstr>SBL Hebrew</vt:lpstr>
      <vt:lpstr>Times New Roman</vt:lpstr>
      <vt:lpstr>TimesNewRoman</vt:lpstr>
      <vt:lpstr>Verdana</vt:lpstr>
      <vt:lpstr>Motív Office</vt:lpstr>
      <vt:lpstr>Odvaha a dôvera v Boha: Nehemiáš, Judita, Ester a Prvý Petrov list </vt:lpstr>
      <vt:lpstr>Prezentácia programu PowerPoint</vt:lpstr>
      <vt:lpstr>Postup</vt:lpstr>
      <vt:lpstr>DEI VERBUM 12</vt:lpstr>
      <vt:lpstr>Nehemiáš – Boží budovateľ</vt:lpstr>
      <vt:lpstr>Bybylonské zajatie a aktivita Ezdráša (458/428/398) a  Nehemiáša (445-433 a 425 pred Kr.)  počas pax persiana</vt:lpstr>
      <vt:lpstr>Prezentácia programu PowerPoint</vt:lpstr>
      <vt:lpstr>Prezentácia programu PowerPoint</vt:lpstr>
      <vt:lpstr>Prezentácia programu PowerPoint</vt:lpstr>
      <vt:lpstr>Ezdráš - ar'z&gt;[, a Nehemiáš - hy"m.x,n&gt;  </vt:lpstr>
      <vt:lpstr>Druhý chrám Zorobábela 536/520-515</vt:lpstr>
      <vt:lpstr>Nehemiáš (čašník hebr. mašké) príde zo Súz</vt:lpstr>
      <vt:lpstr>Jeruzalem z čias Nehemiáša (Neh 3) s 10 bránami a 5 vežami (445 pred Kr.)</vt:lpstr>
      <vt:lpstr> Múry postavené za Nehemiáša za 52 dní (Neh 6,15)  (Flávius: 2 roky a 4 mes. Ant XI.) „Tí, čo stavali múr, aj tí, čo nosili a nakladali bremená, každý jednou rukou pracoval a druhou držal zbraň“ (Neh 4,11).  </vt:lpstr>
      <vt:lpstr>Jeruzalem z čias Nehemiáša (Neh 3) s 10 bránami a 5 vežami (445 pred Kr.)</vt:lpstr>
      <vt:lpstr>Múr a veža z čias Nehemiáša</vt:lpstr>
      <vt:lpstr>Radosť z Pána  po čítaní Zákona pri Vodnej bráne</vt:lpstr>
      <vt:lpstr>Odpor proti helenizmu</vt:lpstr>
      <vt:lpstr>Vízia pomsty (Judita)</vt:lpstr>
      <vt:lpstr>Kniha Judita  (v LXX Ioudiq = židovka)</vt:lpstr>
      <vt:lpstr> Chiastická štruktúra Jdt</vt:lpstr>
      <vt:lpstr>Literárny druh Jdt  </vt:lpstr>
      <vt:lpstr>Pramene midrášu</vt:lpstr>
      <vt:lpstr>Sláva nášho národa (Jdt 15:8-10)</vt:lpstr>
      <vt:lpstr>HADISSA (myrta) - ESTER (ištar /Venuša/)</vt:lpstr>
      <vt:lpstr>Rekonštrukcia Ištarinej brány  a procesijnej cesty Babylonu (575 pred Kr.) </vt:lpstr>
      <vt:lpstr>Prezentácia programu PowerPoint</vt:lpstr>
      <vt:lpstr>Prezentácia programu PowerPoint</vt:lpstr>
      <vt:lpstr>Lev - symbol Ištary na procesijnej ceste  (604-562)</vt:lpstr>
      <vt:lpstr>Hlavné božstvo Babylonu: Marduk (Bél)</vt:lpstr>
      <vt:lpstr>Mardukov a Nabuov symbol: mušḫuššu  alebo hadí drak</vt:lpstr>
      <vt:lpstr>Perzská ríša (550-332 pred Kr.)</vt:lpstr>
      <vt:lpstr>Herodotov zoznam perzských provincií (Est 1,1 provincií 127)</vt:lpstr>
      <vt:lpstr>Prezentácia programu PowerPoint</vt:lpstr>
      <vt:lpstr>Súzy, apadana z čias Xersesa (485-465 pred Kr.) Xerses  v gréck. Ester - „bibl. Ester“</vt:lpstr>
      <vt:lpstr>Kráľovná Napir Asu, 1350-1300 Elam, dnes v Louvre, Paríž</vt:lpstr>
      <vt:lpstr>Prezentácia programu PowerPoint</vt:lpstr>
      <vt:lpstr>Prezentácia programu PowerPoint</vt:lpstr>
      <vt:lpstr>Prezentácia programu PowerPoint</vt:lpstr>
      <vt:lpstr>Prezentácia programu PowerPoint</vt:lpstr>
      <vt:lpstr>Štruktúra Knihy Ester</vt:lpstr>
      <vt:lpstr>                                      Hostiny / šibenice</vt:lpstr>
      <vt:lpstr>Spoločné rysy a rozdiely Judity a Ester</vt:lpstr>
      <vt:lpstr>   Šesť predobrazov Márie   (Dormition Abbey)</vt:lpstr>
      <vt:lpstr>Prvý Petrov list</vt:lpstr>
      <vt:lpstr>Formálne členenie 1 Pt </vt:lpstr>
      <vt:lpstr>1 Pt 1,1  ... vyvoleným, čo sú ako cudzinci v diaspore v Ponte, Galácii, Kappadócii, Ázii a Bitýnii, </vt:lpstr>
      <vt:lpstr>1,3-2,10: Kresťanská identita a dôstojnosť </vt:lpstr>
      <vt:lpstr>Vrchol časti je v 2,4-10 v dvoch trojiciach SZ textov </vt:lpstr>
      <vt:lpstr> 3,13-5,11: Správanie kresťanov v nepriateľskom prostredí </vt:lpstr>
      <vt:lpstr> 1 Pt 3,19; 4,6 a  Kristovo zostúpenie do predpeklia </vt:lpstr>
      <vt:lpstr>Iné NZ texty a apokryfy</vt:lpstr>
      <vt:lpstr>Ďakujem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Odvaha a dôvera v Boha: Nehemiáš, Judit, Kniha Ester a Prvý Petrov list.</dc:title>
  <dc:creator>XY</dc:creator>
  <cp:lastModifiedBy>XY</cp:lastModifiedBy>
  <cp:revision>22</cp:revision>
  <dcterms:created xsi:type="dcterms:W3CDTF">2022-09-02T20:14:10Z</dcterms:created>
  <dcterms:modified xsi:type="dcterms:W3CDTF">2022-09-03T08:21:51Z</dcterms:modified>
</cp:coreProperties>
</file>