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6" r:id="rId4"/>
    <p:sldId id="259" r:id="rId5"/>
    <p:sldId id="260" r:id="rId6"/>
    <p:sldId id="261" r:id="rId7"/>
    <p:sldId id="264" r:id="rId8"/>
    <p:sldId id="262" r:id="rId9"/>
    <p:sldId id="265" r:id="rId10"/>
    <p:sldId id="267" r:id="rId11"/>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B5E9"/>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9" autoAdjust="0"/>
    <p:restoredTop sz="94660"/>
  </p:normalViewPr>
  <p:slideViewPr>
    <p:cSldViewPr snapToGrid="0">
      <p:cViewPr varScale="1">
        <p:scale>
          <a:sx n="74" d="100"/>
          <a:sy n="74" d="100"/>
        </p:scale>
        <p:origin x="37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sk-SK"/>
              <a:t>Upravte štýly predlohy textu</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Upravte štýl predlohy podnadpisov</a:t>
            </a:r>
          </a:p>
        </p:txBody>
      </p:sp>
      <p:sp>
        <p:nvSpPr>
          <p:cNvPr id="4" name="Zástupný symbol dátumu 3"/>
          <p:cNvSpPr>
            <a:spLocks noGrp="1"/>
          </p:cNvSpPr>
          <p:nvPr>
            <p:ph type="dt" sz="half" idx="10"/>
          </p:nvPr>
        </p:nvSpPr>
        <p:spPr/>
        <p:txBody>
          <a:bodyPr/>
          <a:lstStyle/>
          <a:p>
            <a:fld id="{3F2276FC-C5D8-4A42-8721-921347ABDD1A}" type="datetimeFigureOut">
              <a:rPr lang="sk-SK" smtClean="0"/>
              <a:t>12. 3. 2021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12EC8BC4-5130-4EE5-BB3A-E18635B4883A}" type="slidenum">
              <a:rPr lang="sk-SK" smtClean="0"/>
              <a:t>‹#›</a:t>
            </a:fld>
            <a:endParaRPr lang="sk-SK"/>
          </a:p>
        </p:txBody>
      </p:sp>
    </p:spTree>
    <p:extLst>
      <p:ext uri="{BB962C8B-B14F-4D97-AF65-F5344CB8AC3E}">
        <p14:creationId xmlns:p14="http://schemas.microsoft.com/office/powerpoint/2010/main" val="1120210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zvislého textu 2"/>
          <p:cNvSpPr>
            <a:spLocks noGrp="1"/>
          </p:cNvSpPr>
          <p:nvPr>
            <p:ph type="body" orient="vert" idx="1"/>
          </p:nvPr>
        </p:nvSpPr>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p>
            <a:fld id="{3F2276FC-C5D8-4A42-8721-921347ABDD1A}" type="datetimeFigureOut">
              <a:rPr lang="sk-SK" smtClean="0"/>
              <a:t>12. 3. 2021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12EC8BC4-5130-4EE5-BB3A-E18635B4883A}" type="slidenum">
              <a:rPr lang="sk-SK" smtClean="0"/>
              <a:t>‹#›</a:t>
            </a:fld>
            <a:endParaRPr lang="sk-SK"/>
          </a:p>
        </p:txBody>
      </p:sp>
    </p:spTree>
    <p:extLst>
      <p:ext uri="{BB962C8B-B14F-4D97-AF65-F5344CB8AC3E}">
        <p14:creationId xmlns:p14="http://schemas.microsoft.com/office/powerpoint/2010/main" val="414548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8724900" y="365125"/>
            <a:ext cx="2628900" cy="5811838"/>
          </a:xfrm>
        </p:spPr>
        <p:txBody>
          <a:bodyPr vert="eaVert"/>
          <a:lstStyle/>
          <a:p>
            <a:r>
              <a:rPr lang="sk-SK"/>
              <a:t>Upravte štýly predlohy textu</a:t>
            </a:r>
          </a:p>
        </p:txBody>
      </p:sp>
      <p:sp>
        <p:nvSpPr>
          <p:cNvPr id="3" name="Zástupný symbol zvislého textu 2"/>
          <p:cNvSpPr>
            <a:spLocks noGrp="1"/>
          </p:cNvSpPr>
          <p:nvPr>
            <p:ph type="body" orient="vert" idx="1"/>
          </p:nvPr>
        </p:nvSpPr>
        <p:spPr>
          <a:xfrm>
            <a:off x="838200" y="365125"/>
            <a:ext cx="7734300" cy="5811838"/>
          </a:xfrm>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p>
            <a:fld id="{3F2276FC-C5D8-4A42-8721-921347ABDD1A}" type="datetimeFigureOut">
              <a:rPr lang="sk-SK" smtClean="0"/>
              <a:t>12. 3. 2021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12EC8BC4-5130-4EE5-BB3A-E18635B4883A}" type="slidenum">
              <a:rPr lang="sk-SK" smtClean="0"/>
              <a:t>‹#›</a:t>
            </a:fld>
            <a:endParaRPr lang="sk-SK"/>
          </a:p>
        </p:txBody>
      </p:sp>
    </p:spTree>
    <p:extLst>
      <p:ext uri="{BB962C8B-B14F-4D97-AF65-F5344CB8AC3E}">
        <p14:creationId xmlns:p14="http://schemas.microsoft.com/office/powerpoint/2010/main" val="2448411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idx="1"/>
          </p:nvPr>
        </p:nvSpPr>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p>
            <a:fld id="{3F2276FC-C5D8-4A42-8721-921347ABDD1A}" type="datetimeFigureOut">
              <a:rPr lang="sk-SK" smtClean="0"/>
              <a:t>12. 3. 2021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12EC8BC4-5130-4EE5-BB3A-E18635B4883A}" type="slidenum">
              <a:rPr lang="sk-SK" smtClean="0"/>
              <a:t>‹#›</a:t>
            </a:fld>
            <a:endParaRPr lang="sk-SK"/>
          </a:p>
        </p:txBody>
      </p:sp>
    </p:spTree>
    <p:extLst>
      <p:ext uri="{BB962C8B-B14F-4D97-AF65-F5344CB8AC3E}">
        <p14:creationId xmlns:p14="http://schemas.microsoft.com/office/powerpoint/2010/main" val="313021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sk-SK"/>
              <a:t>Upravte štýly predlohy textu</a:t>
            </a:r>
          </a:p>
        </p:txBody>
      </p:sp>
      <p:sp>
        <p:nvSpPr>
          <p:cNvPr id="3" name="Zástupný symbol tex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a:t>Upravte štýl predlohy textu.</a:t>
            </a:r>
          </a:p>
        </p:txBody>
      </p:sp>
      <p:sp>
        <p:nvSpPr>
          <p:cNvPr id="4" name="Zástupný symbol dátumu 3"/>
          <p:cNvSpPr>
            <a:spLocks noGrp="1"/>
          </p:cNvSpPr>
          <p:nvPr>
            <p:ph type="dt" sz="half" idx="10"/>
          </p:nvPr>
        </p:nvSpPr>
        <p:spPr/>
        <p:txBody>
          <a:bodyPr/>
          <a:lstStyle/>
          <a:p>
            <a:fld id="{3F2276FC-C5D8-4A42-8721-921347ABDD1A}" type="datetimeFigureOut">
              <a:rPr lang="sk-SK" smtClean="0"/>
              <a:t>12. 3. 2021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12EC8BC4-5130-4EE5-BB3A-E18635B4883A}" type="slidenum">
              <a:rPr lang="sk-SK" smtClean="0"/>
              <a:t>‹#›</a:t>
            </a:fld>
            <a:endParaRPr lang="sk-SK"/>
          </a:p>
        </p:txBody>
      </p:sp>
    </p:spTree>
    <p:extLst>
      <p:ext uri="{BB962C8B-B14F-4D97-AF65-F5344CB8AC3E}">
        <p14:creationId xmlns:p14="http://schemas.microsoft.com/office/powerpoint/2010/main" val="1705826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sz="half" idx="1"/>
          </p:nvPr>
        </p:nvSpPr>
        <p:spPr>
          <a:xfrm>
            <a:off x="838200" y="1825625"/>
            <a:ext cx="5181600" cy="435133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obsahu 3"/>
          <p:cNvSpPr>
            <a:spLocks noGrp="1"/>
          </p:cNvSpPr>
          <p:nvPr>
            <p:ph sz="half" idx="2"/>
          </p:nvPr>
        </p:nvSpPr>
        <p:spPr>
          <a:xfrm>
            <a:off x="6172200" y="1825625"/>
            <a:ext cx="5181600" cy="435133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dátumu 4"/>
          <p:cNvSpPr>
            <a:spLocks noGrp="1"/>
          </p:cNvSpPr>
          <p:nvPr>
            <p:ph type="dt" sz="half" idx="10"/>
          </p:nvPr>
        </p:nvSpPr>
        <p:spPr/>
        <p:txBody>
          <a:bodyPr/>
          <a:lstStyle/>
          <a:p>
            <a:fld id="{3F2276FC-C5D8-4A42-8721-921347ABDD1A}" type="datetimeFigureOut">
              <a:rPr lang="sk-SK" smtClean="0"/>
              <a:t>12. 3. 2021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12EC8BC4-5130-4EE5-BB3A-E18635B4883A}" type="slidenum">
              <a:rPr lang="sk-SK" smtClean="0"/>
              <a:t>‹#›</a:t>
            </a:fld>
            <a:endParaRPr lang="sk-SK"/>
          </a:p>
        </p:txBody>
      </p:sp>
    </p:spTree>
    <p:extLst>
      <p:ext uri="{BB962C8B-B14F-4D97-AF65-F5344CB8AC3E}">
        <p14:creationId xmlns:p14="http://schemas.microsoft.com/office/powerpoint/2010/main" val="3782792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sk-SK"/>
              <a:t>Upravte štýly predlohy textu</a:t>
            </a:r>
          </a:p>
        </p:txBody>
      </p:sp>
      <p:sp>
        <p:nvSpPr>
          <p:cNvPr id="3" name="Zástupný symbol tex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4" name="Zástupný symbol obsahu 3"/>
          <p:cNvSpPr>
            <a:spLocks noGrp="1"/>
          </p:cNvSpPr>
          <p:nvPr>
            <p:ph sz="half" idx="2"/>
          </p:nvPr>
        </p:nvSpPr>
        <p:spPr>
          <a:xfrm>
            <a:off x="839788" y="2505075"/>
            <a:ext cx="5157787" cy="368458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tex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6" name="Zástupný symbol obsahu 5"/>
          <p:cNvSpPr>
            <a:spLocks noGrp="1"/>
          </p:cNvSpPr>
          <p:nvPr>
            <p:ph sz="quarter" idx="4"/>
          </p:nvPr>
        </p:nvSpPr>
        <p:spPr>
          <a:xfrm>
            <a:off x="6172200" y="2505075"/>
            <a:ext cx="5183188" cy="368458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Zástupný symbol dátumu 6"/>
          <p:cNvSpPr>
            <a:spLocks noGrp="1"/>
          </p:cNvSpPr>
          <p:nvPr>
            <p:ph type="dt" sz="half" idx="10"/>
          </p:nvPr>
        </p:nvSpPr>
        <p:spPr/>
        <p:txBody>
          <a:bodyPr/>
          <a:lstStyle/>
          <a:p>
            <a:fld id="{3F2276FC-C5D8-4A42-8721-921347ABDD1A}" type="datetimeFigureOut">
              <a:rPr lang="sk-SK" smtClean="0"/>
              <a:t>12. 3. 2021</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12EC8BC4-5130-4EE5-BB3A-E18635B4883A}" type="slidenum">
              <a:rPr lang="sk-SK" smtClean="0"/>
              <a:t>‹#›</a:t>
            </a:fld>
            <a:endParaRPr lang="sk-SK"/>
          </a:p>
        </p:txBody>
      </p:sp>
    </p:spTree>
    <p:extLst>
      <p:ext uri="{BB962C8B-B14F-4D97-AF65-F5344CB8AC3E}">
        <p14:creationId xmlns:p14="http://schemas.microsoft.com/office/powerpoint/2010/main" val="1241911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dátumu 2"/>
          <p:cNvSpPr>
            <a:spLocks noGrp="1"/>
          </p:cNvSpPr>
          <p:nvPr>
            <p:ph type="dt" sz="half" idx="10"/>
          </p:nvPr>
        </p:nvSpPr>
        <p:spPr/>
        <p:txBody>
          <a:bodyPr/>
          <a:lstStyle/>
          <a:p>
            <a:fld id="{3F2276FC-C5D8-4A42-8721-921347ABDD1A}" type="datetimeFigureOut">
              <a:rPr lang="sk-SK" smtClean="0"/>
              <a:t>12. 3. 2021</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12EC8BC4-5130-4EE5-BB3A-E18635B4883A}" type="slidenum">
              <a:rPr lang="sk-SK" smtClean="0"/>
              <a:t>‹#›</a:t>
            </a:fld>
            <a:endParaRPr lang="sk-SK"/>
          </a:p>
        </p:txBody>
      </p:sp>
    </p:spTree>
    <p:extLst>
      <p:ext uri="{BB962C8B-B14F-4D97-AF65-F5344CB8AC3E}">
        <p14:creationId xmlns:p14="http://schemas.microsoft.com/office/powerpoint/2010/main" val="2766161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3F2276FC-C5D8-4A42-8721-921347ABDD1A}" type="datetimeFigureOut">
              <a:rPr lang="sk-SK" smtClean="0"/>
              <a:t>12. 3. 2021</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12EC8BC4-5130-4EE5-BB3A-E18635B4883A}" type="slidenum">
              <a:rPr lang="sk-SK" smtClean="0"/>
              <a:t>‹#›</a:t>
            </a:fld>
            <a:endParaRPr lang="sk-SK"/>
          </a:p>
        </p:txBody>
      </p:sp>
    </p:spTree>
    <p:extLst>
      <p:ext uri="{BB962C8B-B14F-4D97-AF65-F5344CB8AC3E}">
        <p14:creationId xmlns:p14="http://schemas.microsoft.com/office/powerpoint/2010/main" val="2499690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symbol obsah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tex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Upravte štýl predlohy textu.</a:t>
            </a:r>
          </a:p>
        </p:txBody>
      </p:sp>
      <p:sp>
        <p:nvSpPr>
          <p:cNvPr id="5" name="Zástupný symbol dátumu 4"/>
          <p:cNvSpPr>
            <a:spLocks noGrp="1"/>
          </p:cNvSpPr>
          <p:nvPr>
            <p:ph type="dt" sz="half" idx="10"/>
          </p:nvPr>
        </p:nvSpPr>
        <p:spPr/>
        <p:txBody>
          <a:bodyPr/>
          <a:lstStyle/>
          <a:p>
            <a:fld id="{3F2276FC-C5D8-4A42-8721-921347ABDD1A}" type="datetimeFigureOut">
              <a:rPr lang="sk-SK" smtClean="0"/>
              <a:t>12. 3. 2021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12EC8BC4-5130-4EE5-BB3A-E18635B4883A}" type="slidenum">
              <a:rPr lang="sk-SK" smtClean="0"/>
              <a:t>‹#›</a:t>
            </a:fld>
            <a:endParaRPr lang="sk-SK"/>
          </a:p>
        </p:txBody>
      </p:sp>
    </p:spTree>
    <p:extLst>
      <p:ext uri="{BB962C8B-B14F-4D97-AF65-F5344CB8AC3E}">
        <p14:creationId xmlns:p14="http://schemas.microsoft.com/office/powerpoint/2010/main" val="3897248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symbol obrázka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Upravte štýl predlohy textu.</a:t>
            </a:r>
          </a:p>
        </p:txBody>
      </p:sp>
      <p:sp>
        <p:nvSpPr>
          <p:cNvPr id="5" name="Zástupný symbol dátumu 4"/>
          <p:cNvSpPr>
            <a:spLocks noGrp="1"/>
          </p:cNvSpPr>
          <p:nvPr>
            <p:ph type="dt" sz="half" idx="10"/>
          </p:nvPr>
        </p:nvSpPr>
        <p:spPr/>
        <p:txBody>
          <a:bodyPr/>
          <a:lstStyle/>
          <a:p>
            <a:fld id="{3F2276FC-C5D8-4A42-8721-921347ABDD1A}" type="datetimeFigureOut">
              <a:rPr lang="sk-SK" smtClean="0"/>
              <a:t>12. 3. 2021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12EC8BC4-5130-4EE5-BB3A-E18635B4883A}" type="slidenum">
              <a:rPr lang="sk-SK" smtClean="0"/>
              <a:t>‹#›</a:t>
            </a:fld>
            <a:endParaRPr lang="sk-SK"/>
          </a:p>
        </p:txBody>
      </p:sp>
    </p:spTree>
    <p:extLst>
      <p:ext uri="{BB962C8B-B14F-4D97-AF65-F5344CB8AC3E}">
        <p14:creationId xmlns:p14="http://schemas.microsoft.com/office/powerpoint/2010/main" val="1999043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a:t>Upravte štýly predlohy textu</a:t>
            </a:r>
          </a:p>
        </p:txBody>
      </p:sp>
      <p:sp>
        <p:nvSpPr>
          <p:cNvPr id="3" name="Zástupný symbol tex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2276FC-C5D8-4A42-8721-921347ABDD1A}" type="datetimeFigureOut">
              <a:rPr lang="sk-SK" smtClean="0"/>
              <a:t>12. 3. 2021</a:t>
            </a:fld>
            <a:endParaRPr lang="sk-SK"/>
          </a:p>
        </p:txBody>
      </p:sp>
      <p:sp>
        <p:nvSpPr>
          <p:cNvPr id="5" name="Zástupný symbol päty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C8BC4-5130-4EE5-BB3A-E18635B4883A}" type="slidenum">
              <a:rPr lang="sk-SK" smtClean="0"/>
              <a:t>‹#›</a:t>
            </a:fld>
            <a:endParaRPr lang="sk-SK"/>
          </a:p>
        </p:txBody>
      </p:sp>
    </p:spTree>
    <p:extLst>
      <p:ext uri="{BB962C8B-B14F-4D97-AF65-F5344CB8AC3E}">
        <p14:creationId xmlns:p14="http://schemas.microsoft.com/office/powerpoint/2010/main" val="662528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zastolom.sk/"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hyperlink" Target="http://www.zastolom.sk/"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pPr algn="ctr"/>
            <a:r>
              <a:rPr lang="sk-SK" sz="9600" dirty="0"/>
              <a:t>ROK SV. JOZEFA </a:t>
            </a:r>
          </a:p>
        </p:txBody>
      </p:sp>
      <p:pic>
        <p:nvPicPr>
          <p:cNvPr id="6" name="Zástupný symbol obsahu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786352" y="1560786"/>
            <a:ext cx="4619296" cy="5297214"/>
          </a:xfrm>
        </p:spPr>
      </p:pic>
      <p:sp>
        <p:nvSpPr>
          <p:cNvPr id="3" name="BlokTextu 2">
            <a:extLst>
              <a:ext uri="{FF2B5EF4-FFF2-40B4-BE49-F238E27FC236}">
                <a16:creationId xmlns:a16="http://schemas.microsoft.com/office/drawing/2014/main" id="{AB61BF01-A3AF-4E03-BFAF-2ACB1230CD1C}"/>
              </a:ext>
            </a:extLst>
          </p:cNvPr>
          <p:cNvSpPr txBox="1"/>
          <p:nvPr/>
        </p:nvSpPr>
        <p:spPr>
          <a:xfrm>
            <a:off x="8405648" y="6308209"/>
            <a:ext cx="1949316" cy="369332"/>
          </a:xfrm>
          <a:prstGeom prst="rect">
            <a:avLst/>
          </a:prstGeom>
          <a:noFill/>
        </p:spPr>
        <p:txBody>
          <a:bodyPr wrap="none" rtlCol="0">
            <a:spAutoFit/>
          </a:bodyPr>
          <a:lstStyle/>
          <a:p>
            <a:r>
              <a:rPr lang="sk-SK" dirty="0"/>
              <a:t>Mgr. A. Lengyelová</a:t>
            </a:r>
          </a:p>
        </p:txBody>
      </p:sp>
    </p:spTree>
    <p:extLst>
      <p:ext uri="{BB962C8B-B14F-4D97-AF65-F5344CB8AC3E}">
        <p14:creationId xmlns:p14="http://schemas.microsoft.com/office/powerpoint/2010/main" val="2247876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895096"/>
            <a:ext cx="9144000" cy="2387600"/>
          </a:xfrm>
        </p:spPr>
        <p:txBody>
          <a:bodyPr>
            <a:normAutofit fontScale="90000"/>
          </a:bodyPr>
          <a:lstStyle/>
          <a:p>
            <a:r>
              <a:rPr lang="sk-SK" dirty="0"/>
              <a:t>Ďakujem za pozornosť </a:t>
            </a:r>
            <a:r>
              <a:rPr lang="sk-SK" dirty="0">
                <a:sym typeface="Wingdings" panose="05000000000000000000" pitchFamily="2" charset="2"/>
              </a:rPr>
              <a:t></a:t>
            </a:r>
            <a:br>
              <a:rPr lang="sk-SK" dirty="0">
                <a:sym typeface="Wingdings" panose="05000000000000000000" pitchFamily="2" charset="2"/>
              </a:rPr>
            </a:br>
            <a:br>
              <a:rPr lang="sk-SK" dirty="0">
                <a:sym typeface="Wingdings" panose="05000000000000000000" pitchFamily="2" charset="2"/>
              </a:rPr>
            </a:br>
            <a:endParaRPr lang="sk-SK" dirty="0"/>
          </a:p>
        </p:txBody>
      </p:sp>
      <p:sp>
        <p:nvSpPr>
          <p:cNvPr id="3" name="Podnadpis 2"/>
          <p:cNvSpPr>
            <a:spLocks noGrp="1"/>
          </p:cNvSpPr>
          <p:nvPr>
            <p:ph type="subTitle" idx="1"/>
          </p:nvPr>
        </p:nvSpPr>
        <p:spPr/>
        <p:txBody>
          <a:bodyPr/>
          <a:lstStyle/>
          <a:p>
            <a:r>
              <a:rPr lang="sk-SK" dirty="0"/>
              <a:t>Zdroj obrázkov: </a:t>
            </a:r>
            <a:r>
              <a:rPr lang="sk-SK" dirty="0" err="1"/>
              <a:t>Pinterest</a:t>
            </a:r>
            <a:r>
              <a:rPr lang="sk-SK" dirty="0"/>
              <a:t> </a:t>
            </a:r>
          </a:p>
          <a:p>
            <a:r>
              <a:rPr lang="sk-SK" dirty="0"/>
              <a:t>Zdroj textu: internet, Wikipédia, Sv. Písmo, </a:t>
            </a:r>
            <a:r>
              <a:rPr lang="sk-SK" dirty="0">
                <a:hlinkClick r:id="rId3"/>
              </a:rPr>
              <a:t>www.zastolom.sk</a:t>
            </a:r>
            <a:r>
              <a:rPr lang="sk-SK" dirty="0"/>
              <a:t>  </a:t>
            </a:r>
          </a:p>
        </p:txBody>
      </p:sp>
    </p:spTree>
    <p:extLst>
      <p:ext uri="{BB962C8B-B14F-4D97-AF65-F5344CB8AC3E}">
        <p14:creationId xmlns:p14="http://schemas.microsoft.com/office/powerpoint/2010/main" val="2281145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1044261" y="172790"/>
            <a:ext cx="10515600" cy="1325563"/>
          </a:xfrm>
        </p:spPr>
        <p:txBody>
          <a:bodyPr/>
          <a:lstStyle/>
          <a:p>
            <a:r>
              <a:rPr lang="sk-SK" b="1" dirty="0"/>
              <a:t>Život sv. Jozefa </a:t>
            </a:r>
          </a:p>
        </p:txBody>
      </p:sp>
      <p:pic>
        <p:nvPicPr>
          <p:cNvPr id="5" name="Zástupný symbol obsahu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873766" y="835572"/>
            <a:ext cx="4083268" cy="5628289"/>
          </a:xfrm>
        </p:spPr>
      </p:pic>
      <p:sp>
        <p:nvSpPr>
          <p:cNvPr id="7" name="Zástupný symbol obsahu 6"/>
          <p:cNvSpPr>
            <a:spLocks noGrp="1"/>
          </p:cNvSpPr>
          <p:nvPr>
            <p:ph sz="half" idx="1"/>
          </p:nvPr>
        </p:nvSpPr>
        <p:spPr>
          <a:xfrm>
            <a:off x="914400" y="1439258"/>
            <a:ext cx="5181600" cy="4845631"/>
          </a:xfrm>
        </p:spPr>
        <p:txBody>
          <a:bodyPr>
            <a:normAutofit fontScale="25000" lnSpcReduction="20000"/>
          </a:bodyPr>
          <a:lstStyle/>
          <a:p>
            <a:pPr>
              <a:lnSpc>
                <a:spcPct val="120000"/>
              </a:lnSpc>
            </a:pPr>
            <a:r>
              <a:rPr lang="sk-SK" sz="9600" dirty="0"/>
              <a:t>svätý Jozef pochádzal z Dávidovho rodu z Betlehema </a:t>
            </a:r>
          </a:p>
          <a:p>
            <a:pPr>
              <a:lnSpc>
                <a:spcPct val="120000"/>
              </a:lnSpc>
            </a:pPr>
            <a:r>
              <a:rPr lang="sk-SK" sz="9600" dirty="0"/>
              <a:t>bol snúbencom a manželom Panny Márie, Ježišovej Matky </a:t>
            </a:r>
          </a:p>
          <a:p>
            <a:pPr>
              <a:lnSpc>
                <a:spcPct val="120000"/>
              </a:lnSpc>
            </a:pPr>
            <a:r>
              <a:rPr lang="sk-SK" sz="9600" dirty="0"/>
              <a:t>bol Ježišovým pestúnom, vychovávateľom a pred ľuďmi jeho pozemským otcom </a:t>
            </a:r>
          </a:p>
          <a:p>
            <a:pPr>
              <a:lnSpc>
                <a:spcPct val="120000"/>
              </a:lnSpc>
            </a:pPr>
            <a:r>
              <a:rPr lang="sk-SK" sz="9600" dirty="0"/>
              <a:t>Sv. Písmo ho nazýva človekom spravodlivým </a:t>
            </a:r>
          </a:p>
          <a:p>
            <a:pPr>
              <a:lnSpc>
                <a:spcPct val="120000"/>
              </a:lnSpc>
            </a:pPr>
            <a:r>
              <a:rPr lang="sk-SK" sz="9600" dirty="0"/>
              <a:t>povolaním bol tesár</a:t>
            </a:r>
          </a:p>
          <a:p>
            <a:pPr>
              <a:lnSpc>
                <a:spcPct val="120000"/>
              </a:lnSpc>
            </a:pPr>
            <a:r>
              <a:rPr lang="sk-SK" sz="9600" dirty="0"/>
              <a:t>zomrel pred Ježišovým verejným účinkovaním </a:t>
            </a:r>
            <a:br>
              <a:rPr lang="sk-SK" dirty="0"/>
            </a:br>
            <a:r>
              <a:rPr lang="sk-SK" dirty="0"/>
              <a:t>                       </a:t>
            </a:r>
          </a:p>
        </p:txBody>
      </p:sp>
    </p:spTree>
    <p:extLst>
      <p:ext uri="{BB962C8B-B14F-4D97-AF65-F5344CB8AC3E}">
        <p14:creationId xmlns:p14="http://schemas.microsoft.com/office/powerpoint/2010/main" val="1902052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a:t>Patronát a atribúty </a:t>
            </a:r>
          </a:p>
        </p:txBody>
      </p:sp>
      <p:sp>
        <p:nvSpPr>
          <p:cNvPr id="3" name="Zástupný symbol obsahu 2"/>
          <p:cNvSpPr>
            <a:spLocks noGrp="1"/>
          </p:cNvSpPr>
          <p:nvPr>
            <p:ph sz="half" idx="1"/>
          </p:nvPr>
        </p:nvSpPr>
        <p:spPr/>
        <p:txBody>
          <a:bodyPr/>
          <a:lstStyle/>
          <a:p>
            <a:r>
              <a:rPr lang="sk-SK" dirty="0"/>
              <a:t>patrón znamená  ochranca ľudí, kostolov, miest, krajín, povolaní</a:t>
            </a:r>
          </a:p>
          <a:p>
            <a:pPr marL="0" indent="0">
              <a:buNone/>
            </a:pPr>
            <a:endParaRPr lang="sk-SK" dirty="0"/>
          </a:p>
          <a:p>
            <a:r>
              <a:rPr lang="sk-SK" dirty="0"/>
              <a:t>sv. Jozef je patrónom: rodín, kresťanských manželstiev, detí    a mládeže, snúbencov, zasvätených, tesárov a stolárov, zomierajúcich </a:t>
            </a:r>
          </a:p>
          <a:p>
            <a:endParaRPr lang="sk-SK" dirty="0"/>
          </a:p>
        </p:txBody>
      </p:sp>
      <p:sp>
        <p:nvSpPr>
          <p:cNvPr id="4" name="Zástupný symbol obsahu 3"/>
          <p:cNvSpPr>
            <a:spLocks noGrp="1"/>
          </p:cNvSpPr>
          <p:nvPr>
            <p:ph sz="half" idx="2"/>
          </p:nvPr>
        </p:nvSpPr>
        <p:spPr>
          <a:xfrm>
            <a:off x="6172200" y="740979"/>
            <a:ext cx="5181600" cy="5435984"/>
          </a:xfrm>
        </p:spPr>
        <p:txBody>
          <a:bodyPr/>
          <a:lstStyle/>
          <a:p>
            <a:r>
              <a:rPr lang="sk-SK" dirty="0"/>
              <a:t>atribút – je vo výtvarnom umení predmet pridávaný k soche alebo obrazu ako poznávací znak, charakteristika svätca</a:t>
            </a:r>
          </a:p>
          <a:p>
            <a:pPr marL="0" indent="0">
              <a:buNone/>
            </a:pPr>
            <a:endParaRPr lang="sk-SK" dirty="0"/>
          </a:p>
          <a:p>
            <a:r>
              <a:rPr lang="sk-SK" dirty="0"/>
              <a:t>atribúty sv. Jozefa sú: tesárske    a stolárske náradie, pútnická palica, ľalie, dieťa Ježiš</a:t>
            </a:r>
          </a:p>
        </p:txBody>
      </p:sp>
      <p:pic>
        <p:nvPicPr>
          <p:cNvPr id="6" name="Obrázo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97535" y="4260537"/>
            <a:ext cx="2409350" cy="2438400"/>
          </a:xfrm>
          <a:prstGeom prst="rect">
            <a:avLst/>
          </a:prstGeom>
        </p:spPr>
      </p:pic>
    </p:spTree>
    <p:extLst>
      <p:ext uri="{BB962C8B-B14F-4D97-AF65-F5344CB8AC3E}">
        <p14:creationId xmlns:p14="http://schemas.microsoft.com/office/powerpoint/2010/main" val="671151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b="1" dirty="0"/>
              <a:t>Sv. Jozef – patrón stolárov a tesárov</a:t>
            </a:r>
          </a:p>
        </p:txBody>
      </p:sp>
      <p:sp>
        <p:nvSpPr>
          <p:cNvPr id="3" name="Zástupný symbol obsahu 2"/>
          <p:cNvSpPr>
            <a:spLocks noGrp="1"/>
          </p:cNvSpPr>
          <p:nvPr>
            <p:ph idx="1"/>
          </p:nvPr>
        </p:nvSpPr>
        <p:spPr>
          <a:xfrm>
            <a:off x="838200" y="1758155"/>
            <a:ext cx="5910330" cy="4962525"/>
          </a:xfrm>
        </p:spPr>
        <p:txBody>
          <a:bodyPr>
            <a:normAutofit fontScale="92500" lnSpcReduction="10000"/>
          </a:bodyPr>
          <a:lstStyle/>
          <a:p>
            <a:r>
              <a:rPr lang="sk-SK" dirty="0"/>
              <a:t>svätý Jozef bol tesár, preto si ho </a:t>
            </a:r>
          </a:p>
          <a:p>
            <a:pPr marL="0" indent="0">
              <a:buNone/>
            </a:pPr>
            <a:r>
              <a:rPr lang="sk-SK" dirty="0"/>
              <a:t>  od nepamäti uctievali ako svojho patróna</a:t>
            </a:r>
          </a:p>
          <a:p>
            <a:pPr marL="0" indent="0">
              <a:buNone/>
            </a:pPr>
            <a:r>
              <a:rPr lang="sk-SK" dirty="0"/>
              <a:t>  tí, čo pracovali s drevom, predovšetkým</a:t>
            </a:r>
          </a:p>
          <a:p>
            <a:pPr marL="0" indent="0">
              <a:buNone/>
            </a:pPr>
            <a:r>
              <a:rPr lang="sk-SK" dirty="0"/>
              <a:t>  stolári a tesári, rezbári, truhlári,</a:t>
            </a:r>
          </a:p>
          <a:p>
            <a:pPr marL="0" indent="0">
              <a:buNone/>
            </a:pPr>
            <a:r>
              <a:rPr lang="sk-SK" dirty="0"/>
              <a:t>  ale aj  robotníci </a:t>
            </a:r>
          </a:p>
          <a:p>
            <a:pPr marL="0" indent="0">
              <a:buNone/>
            </a:pPr>
            <a:endParaRPr lang="sk-SK" dirty="0"/>
          </a:p>
          <a:p>
            <a:pPr>
              <a:lnSpc>
                <a:spcPct val="120000"/>
              </a:lnSpc>
            </a:pPr>
            <a:r>
              <a:rPr lang="sk-SK" dirty="0"/>
              <a:t>často sa zobrazuje s tesárskym                   a stolárskym náradím. </a:t>
            </a:r>
          </a:p>
          <a:p>
            <a:pPr marL="0" indent="0">
              <a:lnSpc>
                <a:spcPct val="120000"/>
              </a:lnSpc>
              <a:spcBef>
                <a:spcPts val="0"/>
              </a:spcBef>
              <a:buNone/>
            </a:pPr>
            <a:r>
              <a:rPr lang="sk-SK" dirty="0"/>
              <a:t>   Keďže sa Ježiš vyučil remeslu svojho</a:t>
            </a:r>
          </a:p>
          <a:p>
            <a:pPr marL="0" indent="0">
              <a:lnSpc>
                <a:spcPct val="120000"/>
              </a:lnSpc>
              <a:spcBef>
                <a:spcPts val="0"/>
              </a:spcBef>
              <a:buNone/>
            </a:pPr>
            <a:r>
              <a:rPr lang="sk-SK" dirty="0"/>
              <a:t>   zákonného otca, poznali ho ako</a:t>
            </a:r>
          </a:p>
          <a:p>
            <a:pPr marL="0" indent="0">
              <a:lnSpc>
                <a:spcPct val="120000"/>
              </a:lnSpc>
              <a:spcBef>
                <a:spcPts val="0"/>
              </a:spcBef>
              <a:buNone/>
            </a:pPr>
            <a:r>
              <a:rPr lang="sk-SK" dirty="0"/>
              <a:t>    tesárovho syna.</a:t>
            </a:r>
          </a:p>
          <a:p>
            <a:endParaRPr lang="sk-SK" dirty="0"/>
          </a:p>
          <a:p>
            <a:endParaRPr lang="sk-SK" dirty="0"/>
          </a:p>
          <a:p>
            <a:endParaRPr lang="sk-SK" dirty="0"/>
          </a:p>
        </p:txBody>
      </p:sp>
      <p:pic>
        <p:nvPicPr>
          <p:cNvPr id="4" name="Obrázo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25280" y="1452562"/>
            <a:ext cx="3810000" cy="4962525"/>
          </a:xfrm>
          <a:prstGeom prst="rect">
            <a:avLst/>
          </a:prstGeom>
        </p:spPr>
      </p:pic>
    </p:spTree>
    <p:extLst>
      <p:ext uri="{BB962C8B-B14F-4D97-AF65-F5344CB8AC3E}">
        <p14:creationId xmlns:p14="http://schemas.microsoft.com/office/powerpoint/2010/main" val="3220620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9999"/>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a:t>Sv. Jozef – patrón rodiny </a:t>
            </a:r>
          </a:p>
        </p:txBody>
      </p:sp>
      <p:pic>
        <p:nvPicPr>
          <p:cNvPr id="5" name="Zástupný symbol obsahu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742435" y="1825625"/>
            <a:ext cx="3373130" cy="4351338"/>
          </a:xfrm>
        </p:spPr>
      </p:pic>
      <p:sp>
        <p:nvSpPr>
          <p:cNvPr id="7" name="Zástupný symbol obsahu 6"/>
          <p:cNvSpPr>
            <a:spLocks noGrp="1"/>
          </p:cNvSpPr>
          <p:nvPr>
            <p:ph sz="half" idx="2"/>
          </p:nvPr>
        </p:nvSpPr>
        <p:spPr>
          <a:xfrm>
            <a:off x="6172200" y="1390918"/>
            <a:ext cx="5181600" cy="4992107"/>
          </a:xfrm>
        </p:spPr>
        <p:txBody>
          <a:bodyPr>
            <a:normAutofit fontScale="62500" lnSpcReduction="20000"/>
          </a:bodyPr>
          <a:lstStyle/>
          <a:p>
            <a:pPr algn="just"/>
            <a:endParaRPr lang="sk-SK" dirty="0"/>
          </a:p>
          <a:p>
            <a:pPr algn="just">
              <a:lnSpc>
                <a:spcPct val="120000"/>
              </a:lnSpc>
            </a:pPr>
            <a:r>
              <a:rPr lang="sk-SK" sz="3800" dirty="0"/>
              <a:t>sv. Jozef je najčastejšie znázorňovaný v jednej ruke s ľaliou a v druhej drží dieťa Ježiša . Boh ustanovil sv. Jozefa za hlavu a vodcu Svätej rodiny. Biele ľalie sú  znakom  čistoty.</a:t>
            </a:r>
          </a:p>
          <a:p>
            <a:pPr algn="just">
              <a:lnSpc>
                <a:spcPct val="120000"/>
              </a:lnSpc>
            </a:pPr>
            <a:r>
              <a:rPr lang="sk-SK" sz="3800" dirty="0"/>
              <a:t>je patrónom manželov a kresťanských rodín, ochranca panenstva a čistoty, detí a mládeže </a:t>
            </a:r>
          </a:p>
          <a:p>
            <a:pPr algn="just">
              <a:lnSpc>
                <a:spcPct val="120000"/>
              </a:lnSpc>
            </a:pPr>
            <a:r>
              <a:rPr lang="sk-SK" sz="3800" dirty="0"/>
              <a:t>s jeho postavením v Sv. rodine súvisí aj vyhlásenie za patróna  a ochrancu celej Cirkvi</a:t>
            </a:r>
          </a:p>
          <a:p>
            <a:pPr algn="just"/>
            <a:endParaRPr lang="sk-SK" dirty="0"/>
          </a:p>
          <a:p>
            <a:pPr algn="just"/>
            <a:endParaRPr lang="sk-SK" dirty="0"/>
          </a:p>
        </p:txBody>
      </p:sp>
    </p:spTree>
    <p:extLst>
      <p:ext uri="{BB962C8B-B14F-4D97-AF65-F5344CB8AC3E}">
        <p14:creationId xmlns:p14="http://schemas.microsoft.com/office/powerpoint/2010/main" val="2451929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a:t>Sv. Jozef – patrón dobrej smrti</a:t>
            </a:r>
          </a:p>
        </p:txBody>
      </p:sp>
      <p:sp>
        <p:nvSpPr>
          <p:cNvPr id="6" name="Zástupný symbol obsahu 5"/>
          <p:cNvSpPr>
            <a:spLocks noGrp="1"/>
          </p:cNvSpPr>
          <p:nvPr>
            <p:ph sz="half" idx="1"/>
          </p:nvPr>
        </p:nvSpPr>
        <p:spPr>
          <a:xfrm>
            <a:off x="1160171" y="2141537"/>
            <a:ext cx="5181600" cy="4351338"/>
          </a:xfrm>
        </p:spPr>
        <p:txBody>
          <a:bodyPr/>
          <a:lstStyle/>
          <a:p>
            <a:r>
              <a:rPr lang="sk-SK" dirty="0"/>
              <a:t>svätý Jozef je patrónom dobrej smrti, umierajúcich a hrobárov.</a:t>
            </a:r>
          </a:p>
          <a:p>
            <a:pPr marL="0" indent="0">
              <a:buNone/>
            </a:pPr>
            <a:endParaRPr lang="sk-SK" sz="1200" dirty="0"/>
          </a:p>
          <a:p>
            <a:r>
              <a:rPr lang="sk-SK" dirty="0"/>
              <a:t>tradícia hovorí, že Jozef zomrel   v náručí Ježiša a Márie, preto sa tento spôsob smrti považuje     za tú najšťastnejšiu formu smrti ,    z tohto titulu sa stal patrónom “hodiny šťastnej smrti.”</a:t>
            </a:r>
          </a:p>
          <a:p>
            <a:endParaRPr lang="sk-SK" dirty="0"/>
          </a:p>
        </p:txBody>
      </p:sp>
      <p:pic>
        <p:nvPicPr>
          <p:cNvPr id="9" name="Zástupný symbol obsahu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037861" y="1825625"/>
            <a:ext cx="3600088" cy="4351338"/>
          </a:xfrm>
        </p:spPr>
      </p:pic>
    </p:spTree>
    <p:extLst>
      <p:ext uri="{BB962C8B-B14F-4D97-AF65-F5344CB8AC3E}">
        <p14:creationId xmlns:p14="http://schemas.microsoft.com/office/powerpoint/2010/main" val="1194306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a:t>Sv. Jozef – patrón zasvätených, žijúcich </a:t>
            </a:r>
            <a:br>
              <a:rPr lang="sk-SK" b="1" dirty="0"/>
            </a:br>
            <a:r>
              <a:rPr lang="sk-SK" b="1" dirty="0"/>
              <a:t>                  v panenstve a čistote, snúbencov</a:t>
            </a:r>
          </a:p>
        </p:txBody>
      </p:sp>
      <p:sp>
        <p:nvSpPr>
          <p:cNvPr id="3" name="Zástupný symbol obsahu 2"/>
          <p:cNvSpPr>
            <a:spLocks noGrp="1"/>
          </p:cNvSpPr>
          <p:nvPr>
            <p:ph idx="1"/>
          </p:nvPr>
        </p:nvSpPr>
        <p:spPr>
          <a:xfrm>
            <a:off x="494432" y="2141537"/>
            <a:ext cx="6254098" cy="4351338"/>
          </a:xfrm>
        </p:spPr>
        <p:txBody>
          <a:bodyPr>
            <a:normAutofit/>
          </a:bodyPr>
          <a:lstStyle/>
          <a:p>
            <a:pPr fontAlgn="base"/>
            <a:r>
              <a:rPr lang="sk-SK" dirty="0"/>
              <a:t>sv. Jozefovi sa zverujú tí, čo sa zasväcujú</a:t>
            </a:r>
          </a:p>
          <a:p>
            <a:pPr marL="0" indent="0" fontAlgn="base">
              <a:buNone/>
            </a:pPr>
            <a:r>
              <a:rPr lang="sk-SK" dirty="0"/>
              <a:t>  Bohu a volia si celibát pre nebeské</a:t>
            </a:r>
          </a:p>
          <a:p>
            <a:pPr marL="0" indent="0" fontAlgn="base">
              <a:buNone/>
            </a:pPr>
            <a:r>
              <a:rPr lang="sk-SK" dirty="0"/>
              <a:t>  kráľovstvo, majú vo sv. Jozefovi</a:t>
            </a:r>
          </a:p>
          <a:p>
            <a:pPr marL="0" indent="0" fontAlgn="base">
              <a:buNone/>
            </a:pPr>
            <a:r>
              <a:rPr lang="sk-SK" dirty="0"/>
              <a:t>  vzor a ochranu panenskej neporušenosti. </a:t>
            </a:r>
          </a:p>
          <a:p>
            <a:pPr marL="0" indent="0" fontAlgn="base">
              <a:buNone/>
            </a:pPr>
            <a:r>
              <a:rPr lang="sk-SK" dirty="0"/>
              <a:t>  Sv. Jozef spolu s Pannou  Máriou učí </a:t>
            </a:r>
          </a:p>
          <a:p>
            <a:pPr marL="0" indent="0" fontAlgn="base">
              <a:buNone/>
            </a:pPr>
            <a:r>
              <a:rPr lang="sk-SK" dirty="0"/>
              <a:t>  všetkých, ako treba milovať. Vedie</a:t>
            </a:r>
          </a:p>
          <a:p>
            <a:pPr marL="0" indent="0" fontAlgn="base">
              <a:buNone/>
            </a:pPr>
            <a:r>
              <a:rPr lang="sk-SK" dirty="0"/>
              <a:t>  snúbencov cestou, na ktorej bude ich</a:t>
            </a:r>
          </a:p>
          <a:p>
            <a:pPr marL="0" indent="0" fontAlgn="base">
              <a:buNone/>
            </a:pPr>
            <a:r>
              <a:rPr lang="sk-SK" dirty="0"/>
              <a:t>  láska rásť.</a:t>
            </a:r>
          </a:p>
          <a:p>
            <a:pPr marL="0" indent="0">
              <a:buNone/>
            </a:pPr>
            <a:endParaRPr lang="sk-SK" dirty="0"/>
          </a:p>
        </p:txBody>
      </p:sp>
      <p:pic>
        <p:nvPicPr>
          <p:cNvPr id="4" name="Obrázo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90199" y="2236157"/>
            <a:ext cx="5061396" cy="4162097"/>
          </a:xfrm>
          <a:prstGeom prst="rect">
            <a:avLst/>
          </a:prstGeom>
        </p:spPr>
      </p:pic>
    </p:spTree>
    <p:extLst>
      <p:ext uri="{BB962C8B-B14F-4D97-AF65-F5344CB8AC3E}">
        <p14:creationId xmlns:p14="http://schemas.microsoft.com/office/powerpoint/2010/main" val="4263130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839788" y="677918"/>
            <a:ext cx="3932237" cy="788276"/>
          </a:xfrm>
        </p:spPr>
        <p:txBody>
          <a:bodyPr>
            <a:normAutofit/>
          </a:bodyPr>
          <a:lstStyle/>
          <a:p>
            <a:r>
              <a:rPr lang="sk-SK" sz="4800" b="1" dirty="0"/>
              <a:t>Sv. Jozef spiaci</a:t>
            </a:r>
          </a:p>
        </p:txBody>
      </p:sp>
      <p:pic>
        <p:nvPicPr>
          <p:cNvPr id="5" name="Zástupný symbol obrázka 4"/>
          <p:cNvPicPr>
            <a:picLocks noGrp="1" noChangeAspect="1"/>
          </p:cNvPicPr>
          <p:nvPr>
            <p:ph type="pic" idx="1"/>
          </p:nvPr>
        </p:nvPicPr>
        <p:blipFill>
          <a:blip r:embed="rId2">
            <a:extLst>
              <a:ext uri="{28A0092B-C50C-407E-A947-70E740481C1C}">
                <a14:useLocalDpi xmlns:a14="http://schemas.microsoft.com/office/drawing/2010/main" val="0"/>
              </a:ext>
            </a:extLst>
          </a:blip>
          <a:srcRect t="18416" b="18416"/>
          <a:stretch>
            <a:fillRect/>
          </a:stretch>
        </p:blipFill>
        <p:spPr>
          <a:xfrm>
            <a:off x="5183188" y="457200"/>
            <a:ext cx="6577888" cy="5975131"/>
          </a:xfrm>
        </p:spPr>
      </p:pic>
      <p:sp>
        <p:nvSpPr>
          <p:cNvPr id="4" name="Zástupný symbol textu 3"/>
          <p:cNvSpPr>
            <a:spLocks noGrp="1"/>
          </p:cNvSpPr>
          <p:nvPr>
            <p:ph type="body" sz="half" idx="2"/>
          </p:nvPr>
        </p:nvSpPr>
        <p:spPr>
          <a:xfrm>
            <a:off x="685241" y="2096036"/>
            <a:ext cx="3932237" cy="3811588"/>
          </a:xfrm>
        </p:spPr>
        <p:txBody>
          <a:bodyPr>
            <a:normAutofit/>
          </a:bodyPr>
          <a:lstStyle/>
          <a:p>
            <a:pPr algn="just"/>
            <a:r>
              <a:rPr lang="sk-SK" sz="2400" dirty="0"/>
              <a:t>Boh sa sv. Jozefovi často prihováral prostredníctvom anjela v snoch. Dával mu inštrukcie ako má ďalej postupovať a Jozef poslušne plnil Božie pokyny. Vysvetľoval mu okolnosti počatia Božieho Syna, ale aj vyzýval na útek do Egypta, či na návrat do vlasti. Preto sa sv. Jozef zobrazuje aj ako spiaci muž.</a:t>
            </a:r>
          </a:p>
        </p:txBody>
      </p:sp>
    </p:spTree>
    <p:extLst>
      <p:ext uri="{BB962C8B-B14F-4D97-AF65-F5344CB8AC3E}">
        <p14:creationId xmlns:p14="http://schemas.microsoft.com/office/powerpoint/2010/main" val="3592678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3B5E9"/>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1147293" y="365124"/>
            <a:ext cx="10515600" cy="1325563"/>
          </a:xfrm>
        </p:spPr>
        <p:txBody>
          <a:bodyPr/>
          <a:lstStyle/>
          <a:p>
            <a:r>
              <a:rPr lang="sk-SK" b="1" dirty="0"/>
              <a:t>Aktivita v rodine </a:t>
            </a:r>
          </a:p>
        </p:txBody>
      </p:sp>
      <p:sp>
        <p:nvSpPr>
          <p:cNvPr id="3" name="Zástupný symbol obsahu 2"/>
          <p:cNvSpPr>
            <a:spLocks noGrp="1"/>
          </p:cNvSpPr>
          <p:nvPr>
            <p:ph sz="half" idx="1"/>
          </p:nvPr>
        </p:nvSpPr>
        <p:spPr/>
        <p:txBody>
          <a:bodyPr/>
          <a:lstStyle/>
          <a:p>
            <a:r>
              <a:rPr lang="sk-SK" dirty="0"/>
              <a:t>keď budeme deťom rozprávať o sv. Jozefovi, môžeme im ukázať náradie, ktoré sa dnes používa pri stolárskej práci: pílka, hoblík, brúsny papier. </a:t>
            </a:r>
          </a:p>
          <a:p>
            <a:pPr marL="0" indent="0">
              <a:buNone/>
            </a:pPr>
            <a:r>
              <a:rPr lang="sk-SK" dirty="0"/>
              <a:t>   Na kúsku nepotrebného dreva si</a:t>
            </a:r>
          </a:p>
          <a:p>
            <a:pPr marL="0" indent="0">
              <a:buNone/>
            </a:pPr>
            <a:r>
              <a:rPr lang="sk-SK" dirty="0"/>
              <a:t>   môžeme toto náradie vyskúšať.</a:t>
            </a:r>
          </a:p>
          <a:p>
            <a:pPr marL="0" indent="0">
              <a:buNone/>
            </a:pPr>
            <a:r>
              <a:rPr lang="sk-SK" dirty="0"/>
              <a:t>                       </a:t>
            </a:r>
            <a:r>
              <a:rPr lang="sk-SK" sz="1800" dirty="0"/>
              <a:t>(inšpirované: </a:t>
            </a:r>
            <a:r>
              <a:rPr lang="sk-SK" sz="1800" dirty="0">
                <a:hlinkClick r:id="rId2"/>
              </a:rPr>
              <a:t>www.zastolom.sk</a:t>
            </a:r>
            <a:r>
              <a:rPr lang="sk-SK" sz="1800" dirty="0"/>
              <a:t> )</a:t>
            </a:r>
            <a:endParaRPr lang="sk-SK" dirty="0"/>
          </a:p>
        </p:txBody>
      </p:sp>
      <p:pic>
        <p:nvPicPr>
          <p:cNvPr id="7" name="Zástupný symbol obsahu 6"/>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623480" y="1825625"/>
            <a:ext cx="5039413" cy="3649662"/>
          </a:xfrm>
        </p:spPr>
      </p:pic>
    </p:spTree>
    <p:extLst>
      <p:ext uri="{BB962C8B-B14F-4D97-AF65-F5344CB8AC3E}">
        <p14:creationId xmlns:p14="http://schemas.microsoft.com/office/powerpoint/2010/main" val="2887544230"/>
      </p:ext>
    </p:extLst>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573</Words>
  <Application>Microsoft Office PowerPoint</Application>
  <PresentationFormat>Širokouhlá</PresentationFormat>
  <Paragraphs>56</Paragraphs>
  <Slides>10</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10</vt:i4>
      </vt:variant>
    </vt:vector>
  </HeadingPairs>
  <TitlesOfParts>
    <vt:vector size="14" baseType="lpstr">
      <vt:lpstr>Arial</vt:lpstr>
      <vt:lpstr>Calibri</vt:lpstr>
      <vt:lpstr>Calibri Light</vt:lpstr>
      <vt:lpstr>Motív Office</vt:lpstr>
      <vt:lpstr>ROK SV. JOZEFA </vt:lpstr>
      <vt:lpstr>Život sv. Jozefa </vt:lpstr>
      <vt:lpstr>Patronát a atribúty </vt:lpstr>
      <vt:lpstr>Sv. Jozef – patrón stolárov a tesárov</vt:lpstr>
      <vt:lpstr>Sv. Jozef – patrón rodiny </vt:lpstr>
      <vt:lpstr>Sv. Jozef – patrón dobrej smrti</vt:lpstr>
      <vt:lpstr>Sv. Jozef – patrón zasvätených, žijúcich                    v panenstve a čistote, snúbencov</vt:lpstr>
      <vt:lpstr>Sv. Jozef spiaci</vt:lpstr>
      <vt:lpstr>Aktivita v rodine </vt:lpstr>
      <vt:lpstr>Ďakujem za pozornosť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ROK SV.JOZEFA</dc:title>
  <dc:creator>DOMACI</dc:creator>
  <cp:lastModifiedBy>Martina</cp:lastModifiedBy>
  <cp:revision>21</cp:revision>
  <dcterms:created xsi:type="dcterms:W3CDTF">2021-03-01T13:20:28Z</dcterms:created>
  <dcterms:modified xsi:type="dcterms:W3CDTF">2021-03-12T10:52:18Z</dcterms:modified>
</cp:coreProperties>
</file>