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AF16-EB39-4451-B39A-7E254BF6B866}" type="datetimeFigureOut">
              <a:rPr lang="sk-SK" smtClean="0"/>
              <a:t>25.1.2021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3686-E1E9-48A7-B916-54006AD1CC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823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AF16-EB39-4451-B39A-7E254BF6B866}" type="datetimeFigureOut">
              <a:rPr lang="sk-SK" smtClean="0"/>
              <a:t>25.1.2021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3686-E1E9-48A7-B916-54006AD1CC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965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AF16-EB39-4451-B39A-7E254BF6B866}" type="datetimeFigureOut">
              <a:rPr lang="sk-SK" smtClean="0"/>
              <a:t>25.1.2021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3686-E1E9-48A7-B916-54006AD1CC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622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AF16-EB39-4451-B39A-7E254BF6B866}" type="datetimeFigureOut">
              <a:rPr lang="sk-SK" smtClean="0"/>
              <a:t>25.1.2021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3686-E1E9-48A7-B916-54006AD1CC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386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AF16-EB39-4451-B39A-7E254BF6B866}" type="datetimeFigureOut">
              <a:rPr lang="sk-SK" smtClean="0"/>
              <a:t>25.1.2021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3686-E1E9-48A7-B916-54006AD1CC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309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AF16-EB39-4451-B39A-7E254BF6B866}" type="datetimeFigureOut">
              <a:rPr lang="sk-SK" smtClean="0"/>
              <a:t>25.1.2021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3686-E1E9-48A7-B916-54006AD1CC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419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AF16-EB39-4451-B39A-7E254BF6B866}" type="datetimeFigureOut">
              <a:rPr lang="sk-SK" smtClean="0"/>
              <a:t>25.1.2021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3686-E1E9-48A7-B916-54006AD1CC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269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AF16-EB39-4451-B39A-7E254BF6B866}" type="datetimeFigureOut">
              <a:rPr lang="sk-SK" smtClean="0"/>
              <a:t>25.1.2021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3686-E1E9-48A7-B916-54006AD1CC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148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AF16-EB39-4451-B39A-7E254BF6B866}" type="datetimeFigureOut">
              <a:rPr lang="sk-SK" smtClean="0"/>
              <a:t>25.1.2021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3686-E1E9-48A7-B916-54006AD1CC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00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AF16-EB39-4451-B39A-7E254BF6B866}" type="datetimeFigureOut">
              <a:rPr lang="sk-SK" smtClean="0"/>
              <a:t>25.1.2021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3686-E1E9-48A7-B916-54006AD1CC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470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AF16-EB39-4451-B39A-7E254BF6B866}" type="datetimeFigureOut">
              <a:rPr lang="sk-SK" smtClean="0"/>
              <a:t>25.1.2021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3686-E1E9-48A7-B916-54006AD1CC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045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6AF16-EB39-4451-B39A-7E254BF6B866}" type="datetimeFigureOut">
              <a:rPr lang="sk-SK" smtClean="0"/>
              <a:t>25.1.2021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23686-E1E9-48A7-B916-54006AD1CC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064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6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6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4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4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0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7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57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4790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0</Words>
  <Application>Microsoft Office PowerPoint</Application>
  <PresentationFormat>Širokouhlá</PresentationFormat>
  <Paragraphs>0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Katarína Tóthová</dc:creator>
  <cp:lastModifiedBy>student13</cp:lastModifiedBy>
  <cp:revision>5</cp:revision>
  <dcterms:created xsi:type="dcterms:W3CDTF">2021-01-23T19:24:13Z</dcterms:created>
  <dcterms:modified xsi:type="dcterms:W3CDTF">2021-01-25T19:45:10Z</dcterms:modified>
</cp:coreProperties>
</file>