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85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145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10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25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57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58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2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5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50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6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363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1181-7DAA-400F-8A49-35F35F1BABDC}" type="datetimeFigureOut">
              <a:rPr lang="sk-SK" smtClean="0"/>
              <a:t>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4B7A-4084-48AD-8B55-B29542ECF6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08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MODLITBA svätého ruženca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Október – mesiac ruženca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58" y="3509963"/>
            <a:ext cx="2983831" cy="30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Ruženec svetla </a:t>
            </a:r>
            <a:r>
              <a:rPr lang="sk-SK" dirty="0" smtClean="0"/>
              <a:t>– 3...ktorý ohlasoval Božie kráľovstvo a pokánie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1690687"/>
            <a:ext cx="7554686" cy="4818969"/>
          </a:xfrm>
        </p:spPr>
      </p:pic>
    </p:spTree>
    <p:extLst>
      <p:ext uri="{BB962C8B-B14F-4D97-AF65-F5344CB8AC3E}">
        <p14:creationId xmlns:p14="http://schemas.microsoft.com/office/powerpoint/2010/main" val="41619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Ruženec svetla </a:t>
            </a:r>
            <a:r>
              <a:rPr lang="sk-SK" dirty="0" smtClean="0"/>
              <a:t>– 4...ktorý sa premenil na vrchu Tábor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8" y="1822109"/>
            <a:ext cx="3940628" cy="43148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822109"/>
            <a:ext cx="6096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Ruženec svetla </a:t>
            </a:r>
            <a:r>
              <a:rPr lang="sk-SK" dirty="0" smtClean="0"/>
              <a:t>– 5...ktorý ustanovil sviatosť Oltárnu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2" y="1893093"/>
            <a:ext cx="4757058" cy="435133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893094"/>
            <a:ext cx="5617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Bolestný ruženec – 1...ktorý sa krvou potil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7" y="1690688"/>
            <a:ext cx="4680856" cy="4427083"/>
          </a:xfrm>
        </p:spPr>
      </p:pic>
    </p:spTree>
    <p:extLst>
      <p:ext uri="{BB962C8B-B14F-4D97-AF65-F5344CB8AC3E}">
        <p14:creationId xmlns:p14="http://schemas.microsoft.com/office/powerpoint/2010/main" val="16575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Bolestný ruženec </a:t>
            </a:r>
            <a:r>
              <a:rPr lang="sk-SK" dirty="0" smtClean="0"/>
              <a:t>– 2...ktorý bol bičovaný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1415143"/>
            <a:ext cx="5225143" cy="4942114"/>
          </a:xfrm>
        </p:spPr>
      </p:pic>
    </p:spTree>
    <p:extLst>
      <p:ext uri="{BB962C8B-B14F-4D97-AF65-F5344CB8AC3E}">
        <p14:creationId xmlns:p14="http://schemas.microsoft.com/office/powerpoint/2010/main" val="10003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Bolestný ruženec </a:t>
            </a:r>
            <a:r>
              <a:rPr lang="sk-SK" dirty="0" smtClean="0"/>
              <a:t>– 3...ktorý bol tŕním korunovaný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1690687"/>
            <a:ext cx="4255799" cy="4731883"/>
          </a:xfrm>
        </p:spPr>
      </p:pic>
    </p:spTree>
    <p:extLst>
      <p:ext uri="{BB962C8B-B14F-4D97-AF65-F5344CB8AC3E}">
        <p14:creationId xmlns:p14="http://schemas.microsoft.com/office/powerpoint/2010/main" val="20404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Bolestný ruženec </a:t>
            </a:r>
            <a:r>
              <a:rPr lang="sk-SK" dirty="0" smtClean="0"/>
              <a:t>– 4...ktorý niesol ťažký kríž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8" y="1371600"/>
            <a:ext cx="4898571" cy="5094514"/>
          </a:xfrm>
        </p:spPr>
      </p:pic>
    </p:spTree>
    <p:extLst>
      <p:ext uri="{BB962C8B-B14F-4D97-AF65-F5344CB8AC3E}">
        <p14:creationId xmlns:p14="http://schemas.microsoft.com/office/powerpoint/2010/main" val="3804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Bolestný ruženec </a:t>
            </a:r>
            <a:r>
              <a:rPr lang="sk-SK" dirty="0" smtClean="0"/>
              <a:t>– 5...ktorý bol ukrižovaný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4" y="1349829"/>
            <a:ext cx="4376056" cy="5050971"/>
          </a:xfrm>
        </p:spPr>
      </p:pic>
    </p:spTree>
    <p:extLst>
      <p:ext uri="{BB962C8B-B14F-4D97-AF65-F5344CB8AC3E}">
        <p14:creationId xmlns:p14="http://schemas.microsoft.com/office/powerpoint/2010/main" val="1902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Slávnostný ruženec- 1...ktorý slávne z mŕtvych vstal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3" y="1262742"/>
            <a:ext cx="5268687" cy="5181600"/>
          </a:xfrm>
        </p:spPr>
      </p:pic>
    </p:spTree>
    <p:extLst>
      <p:ext uri="{BB962C8B-B14F-4D97-AF65-F5344CB8AC3E}">
        <p14:creationId xmlns:p14="http://schemas.microsoft.com/office/powerpoint/2010/main" val="24778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Slávnostný </a:t>
            </a:r>
            <a:r>
              <a:rPr lang="sk-SK" dirty="0" smtClean="0"/>
              <a:t>ruženec- 2 ... Ktorý slávne na nebesia vstúpil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6" y="1828799"/>
            <a:ext cx="5856515" cy="4702630"/>
          </a:xfrm>
        </p:spPr>
      </p:pic>
    </p:spTree>
    <p:extLst>
      <p:ext uri="{BB962C8B-B14F-4D97-AF65-F5344CB8AC3E}">
        <p14:creationId xmlns:p14="http://schemas.microsoft.com/office/powerpoint/2010/main" val="1123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8546" y="176463"/>
            <a:ext cx="3525253" cy="1700463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Ako sa modlíme </a:t>
            </a:r>
            <a:br>
              <a:rPr lang="sk-SK" dirty="0" smtClean="0"/>
            </a:br>
            <a:r>
              <a:rPr lang="sk-SK" dirty="0" smtClean="0"/>
              <a:t>ruženec ? </a:t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1487820"/>
              </p:ext>
            </p:extLst>
          </p:nvPr>
        </p:nvGraphicFramePr>
        <p:xfrm>
          <a:off x="481263" y="176463"/>
          <a:ext cx="6705600" cy="649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050" imgH="8019791" progId="AcroExch.Document.DC">
                  <p:embed/>
                </p:oleObj>
              </mc:Choice>
              <mc:Fallback>
                <p:oleObj name="Acrobat Document" r:id="rId3" imgW="5667050" imgH="80197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263" y="176463"/>
                        <a:ext cx="6705600" cy="649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8758988" y="2326105"/>
            <a:ext cx="2594811" cy="3850858"/>
          </a:xfrm>
        </p:spPr>
        <p:txBody>
          <a:bodyPr/>
          <a:lstStyle/>
          <a:p>
            <a:r>
              <a:rPr lang="sk-SK" dirty="0" smtClean="0"/>
              <a:t>1.Radostný </a:t>
            </a:r>
          </a:p>
          <a:p>
            <a:r>
              <a:rPr lang="sk-SK" dirty="0" smtClean="0"/>
              <a:t>2.Svetla</a:t>
            </a:r>
          </a:p>
          <a:p>
            <a:r>
              <a:rPr lang="sk-SK" dirty="0" smtClean="0"/>
              <a:t>3.Bolestný</a:t>
            </a:r>
          </a:p>
          <a:p>
            <a:r>
              <a:rPr lang="sk-SK" dirty="0" smtClean="0"/>
              <a:t>4.Slávnostný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03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Slávnostný </a:t>
            </a:r>
            <a:r>
              <a:rPr lang="sk-SK" dirty="0" smtClean="0"/>
              <a:t>ruženec-3... Ktorý nám Ducha svätého zoslal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825625"/>
            <a:ext cx="7053943" cy="4351338"/>
          </a:xfrm>
        </p:spPr>
      </p:pic>
    </p:spTree>
    <p:extLst>
      <p:ext uri="{BB962C8B-B14F-4D97-AF65-F5344CB8AC3E}">
        <p14:creationId xmlns:p14="http://schemas.microsoft.com/office/powerpoint/2010/main" val="36636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Slávnostný </a:t>
            </a:r>
            <a:r>
              <a:rPr lang="sk-SK" dirty="0" smtClean="0"/>
              <a:t>ruženec-4...ktorý ťa Panna do neba vzal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219200"/>
            <a:ext cx="4963886" cy="5116286"/>
          </a:xfrm>
        </p:spPr>
      </p:pic>
    </p:spTree>
    <p:extLst>
      <p:ext uri="{BB962C8B-B14F-4D97-AF65-F5344CB8AC3E}">
        <p14:creationId xmlns:p14="http://schemas.microsoft.com/office/powerpoint/2010/main" val="5368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Slávnostný </a:t>
            </a:r>
            <a:r>
              <a:rPr lang="sk-SK" dirty="0" smtClean="0"/>
              <a:t>ruženec-5... Ktorý ťa Panna v nebi korunoval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153886"/>
            <a:ext cx="5421086" cy="5442857"/>
          </a:xfrm>
        </p:spPr>
      </p:pic>
    </p:spTree>
    <p:extLst>
      <p:ext uri="{BB962C8B-B14F-4D97-AF65-F5344CB8AC3E}">
        <p14:creationId xmlns:p14="http://schemas.microsoft.com/office/powerpoint/2010/main" val="42563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Radostný ruženec – 1...ktorého si Panna z Ducha svätého počala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07394"/>
            <a:ext cx="6096000" cy="3987800"/>
          </a:xfrm>
        </p:spPr>
      </p:pic>
    </p:spTree>
    <p:extLst>
      <p:ext uri="{BB962C8B-B14F-4D97-AF65-F5344CB8AC3E}">
        <p14:creationId xmlns:p14="http://schemas.microsoft.com/office/powerpoint/2010/main" val="19036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Radostný ruženec – 2...ktorého si Panna pri návšteve Alžbety v živote nosila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90688"/>
            <a:ext cx="6096000" cy="4361769"/>
          </a:xfrm>
        </p:spPr>
      </p:pic>
    </p:spTree>
    <p:extLst>
      <p:ext uri="{BB962C8B-B14F-4D97-AF65-F5344CB8AC3E}">
        <p14:creationId xmlns:p14="http://schemas.microsoft.com/office/powerpoint/2010/main" val="844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Radostný ruženec – 3...ktorého si Panna v Betleheme porodila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87511"/>
            <a:ext cx="2710543" cy="307305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1894114"/>
            <a:ext cx="500742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Radostný ruženec – 4...ktorého si Panna v chráme obetovala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3" y="2039144"/>
            <a:ext cx="5159829" cy="39243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2039144"/>
            <a:ext cx="418011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Radostný ruženec – 5...ktorého si Panna v chráme našla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66" y="1690689"/>
            <a:ext cx="3933306" cy="486251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7428"/>
            <a:ext cx="4441372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Ruženec svetla </a:t>
            </a:r>
            <a:r>
              <a:rPr lang="sk-SK" dirty="0" smtClean="0"/>
              <a:t>– 1...ktorý bol pokrstený v Jordáne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1436914"/>
            <a:ext cx="4456392" cy="4740049"/>
          </a:xfrm>
        </p:spPr>
      </p:pic>
    </p:spTree>
    <p:extLst>
      <p:ext uri="{BB962C8B-B14F-4D97-AF65-F5344CB8AC3E}">
        <p14:creationId xmlns:p14="http://schemas.microsoft.com/office/powerpoint/2010/main" val="17213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Ruženec svetla </a:t>
            </a:r>
            <a:r>
              <a:rPr lang="sk-SK" dirty="0" smtClean="0"/>
              <a:t>– 2...ktorý urobil prvý zázrak na svadbe v </a:t>
            </a:r>
            <a:r>
              <a:rPr lang="sk-SK" dirty="0" err="1" smtClean="0"/>
              <a:t>Káne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2024742"/>
            <a:ext cx="3701142" cy="3853543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24743"/>
            <a:ext cx="5715000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214</Words>
  <Application>Microsoft Office PowerPoint</Application>
  <PresentationFormat>Širokouhlá</PresentationFormat>
  <Paragraphs>27</Paragraphs>
  <Slides>22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Motív Office</vt:lpstr>
      <vt:lpstr>Acrobat Document</vt:lpstr>
      <vt:lpstr>MODLITBA svätého ruženca </vt:lpstr>
      <vt:lpstr>Ako sa modlíme  ruženec ?  </vt:lpstr>
      <vt:lpstr>Radostný ruženec – 1...ktorého si Panna z Ducha svätého počala </vt:lpstr>
      <vt:lpstr>Radostný ruženec – 2...ktorého si Panna pri návšteve Alžbety v živote nosila </vt:lpstr>
      <vt:lpstr>Radostný ruženec – 3...ktorého si Panna v Betleheme porodila </vt:lpstr>
      <vt:lpstr>Radostný ruženec – 4...ktorého si Panna v chráme obetovala </vt:lpstr>
      <vt:lpstr>Radostný ruženec – 5...ktorého si Panna v chráme našla </vt:lpstr>
      <vt:lpstr>Ruženec svetla – 1...ktorý bol pokrstený v Jordáne </vt:lpstr>
      <vt:lpstr>Ruženec svetla – 2...ktorý urobil prvý zázrak na svadbe v Káne </vt:lpstr>
      <vt:lpstr>Ruženec svetla – 3...ktorý ohlasoval Božie kráľovstvo a pokánie</vt:lpstr>
      <vt:lpstr>Ruženec svetla – 4...ktorý sa premenil na vrchu Tábor</vt:lpstr>
      <vt:lpstr>Ruženec svetla – 5...ktorý ustanovil sviatosť Oltárnu </vt:lpstr>
      <vt:lpstr>Bolestný ruženec – 1...ktorý sa krvou potil</vt:lpstr>
      <vt:lpstr>Bolestný ruženec – 2...ktorý bol bičovaný</vt:lpstr>
      <vt:lpstr>Bolestný ruženec – 3...ktorý bol tŕním korunovaný</vt:lpstr>
      <vt:lpstr>Bolestný ruženec – 4...ktorý niesol ťažký kríž</vt:lpstr>
      <vt:lpstr>Bolestný ruženec – 5...ktorý bol ukrižovaný</vt:lpstr>
      <vt:lpstr>Slávnostný ruženec- 1...ktorý slávne z mŕtvych vstal </vt:lpstr>
      <vt:lpstr>Slávnostný ruženec- 2 ... Ktorý slávne na nebesia vstúpil </vt:lpstr>
      <vt:lpstr>Slávnostný ruženec-3... Ktorý nám Ducha svätého zoslal </vt:lpstr>
      <vt:lpstr>Slávnostný ruženec-4...ktorý ťa Panna do neba vzal </vt:lpstr>
      <vt:lpstr>Slávnostný ruženec-5... Ktorý ťa Panna v nebi korunoval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MODLITBA svätého ruženca</dc:title>
  <dc:creator>Andrea Lengyelová</dc:creator>
  <cp:lastModifiedBy>Andrea Lengyelová</cp:lastModifiedBy>
  <cp:revision>7</cp:revision>
  <dcterms:created xsi:type="dcterms:W3CDTF">2020-10-06T10:12:30Z</dcterms:created>
  <dcterms:modified xsi:type="dcterms:W3CDTF">2020-10-07T11:20:05Z</dcterms:modified>
</cp:coreProperties>
</file>