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8" r:id="rId2"/>
    <p:sldId id="265" r:id="rId3"/>
    <p:sldId id="273" r:id="rId4"/>
    <p:sldId id="266" r:id="rId5"/>
    <p:sldId id="274" r:id="rId6"/>
    <p:sldId id="262" r:id="rId7"/>
    <p:sldId id="267" r:id="rId8"/>
    <p:sldId id="268" r:id="rId9"/>
    <p:sldId id="275" r:id="rId10"/>
    <p:sldId id="277" r:id="rId11"/>
    <p:sldId id="271" r:id="rId12"/>
    <p:sldId id="272" r:id="rId13"/>
  </p:sldIdLst>
  <p:sldSz cx="9144000" cy="6858000" type="screen4x3"/>
  <p:notesSz cx="6858000" cy="9144000"/>
  <p:defaultTextStyle>
    <a:defPPr>
      <a:defRPr lang="sk-S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artina Šipošová" initials="MŠ" lastIdx="0" clrIdx="0">
    <p:extLst>
      <p:ext uri="{19B8F6BF-5375-455C-9EA6-DF929625EA0E}">
        <p15:presenceInfo xmlns:p15="http://schemas.microsoft.com/office/powerpoint/2012/main" userId="76aa0ac95723d09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F3540D"/>
    <a:srgbClr val="8A4500"/>
    <a:srgbClr val="663300"/>
    <a:srgbClr val="FCFCF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redný štýl 2 - zvýrazneni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974" autoAdjust="0"/>
    <p:restoredTop sz="94660"/>
  </p:normalViewPr>
  <p:slideViewPr>
    <p:cSldViewPr snapToGrid="0">
      <p:cViewPr varScale="1">
        <p:scale>
          <a:sx n="86" d="100"/>
          <a:sy n="86" d="100"/>
        </p:scale>
        <p:origin x="96" y="22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commentAuthors" Target="commentAuthor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á snímka">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sk-SK" smtClean="0"/>
              <a:t>Upravte štýly predlohy textu</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k-SK" smtClean="0"/>
              <a:t>Upravte štýl predlohy podnadpisov</a:t>
            </a:r>
            <a:endParaRPr lang="en-US" dirty="0"/>
          </a:p>
        </p:txBody>
      </p:sp>
      <p:sp>
        <p:nvSpPr>
          <p:cNvPr id="4" name="Date Placeholder 3"/>
          <p:cNvSpPr>
            <a:spLocks noGrp="1"/>
          </p:cNvSpPr>
          <p:nvPr>
            <p:ph type="dt" sz="half" idx="10"/>
          </p:nvPr>
        </p:nvSpPr>
        <p:spPr/>
        <p:txBody>
          <a:bodyPr/>
          <a:lstStyle/>
          <a:p>
            <a:fld id="{C442A8C9-30F7-4C69-9ED8-A4E476BA70BB}" type="datetimeFigureOut">
              <a:rPr lang="sk-SK" smtClean="0"/>
              <a:t>8. 1. 2018</a:t>
            </a:fld>
            <a:endParaRPr lang="sk-SK"/>
          </a:p>
        </p:txBody>
      </p:sp>
      <p:sp>
        <p:nvSpPr>
          <p:cNvPr id="5" name="Footer Placeholder 4"/>
          <p:cNvSpPr>
            <a:spLocks noGrp="1"/>
          </p:cNvSpPr>
          <p:nvPr>
            <p:ph type="ftr" sz="quarter" idx="11"/>
          </p:nvPr>
        </p:nvSpPr>
        <p:spPr/>
        <p:txBody>
          <a:bodyPr/>
          <a:lstStyle/>
          <a:p>
            <a:endParaRPr lang="sk-SK"/>
          </a:p>
        </p:txBody>
      </p:sp>
      <p:sp>
        <p:nvSpPr>
          <p:cNvPr id="6" name="Slide Number Placeholder 5"/>
          <p:cNvSpPr>
            <a:spLocks noGrp="1"/>
          </p:cNvSpPr>
          <p:nvPr>
            <p:ph type="sldNum" sz="quarter" idx="12"/>
          </p:nvPr>
        </p:nvSpPr>
        <p:spPr/>
        <p:txBody>
          <a:bodyPr/>
          <a:lstStyle/>
          <a:p>
            <a:fld id="{05ABDFEA-E8EA-43B6-BEC3-6F3C2F89D7A2}" type="slidenum">
              <a:rPr lang="sk-SK" smtClean="0"/>
              <a:t>‹#›</a:t>
            </a:fld>
            <a:endParaRPr lang="sk-SK"/>
          </a:p>
        </p:txBody>
      </p:sp>
    </p:spTree>
    <p:extLst>
      <p:ext uri="{BB962C8B-B14F-4D97-AF65-F5344CB8AC3E}">
        <p14:creationId xmlns:p14="http://schemas.microsoft.com/office/powerpoint/2010/main" val="19627317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zvislý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k-SK" smtClean="0"/>
              <a:t>Upravte štýly predlohy textu</a:t>
            </a:r>
            <a:endParaRPr lang="en-US" dirty="0"/>
          </a:p>
        </p:txBody>
      </p:sp>
      <p:sp>
        <p:nvSpPr>
          <p:cNvPr id="3" name="Vertical Text Placeholder 2"/>
          <p:cNvSpPr>
            <a:spLocks noGrp="1"/>
          </p:cNvSpPr>
          <p:nvPr>
            <p:ph type="body" orient="vert" idx="1"/>
          </p:nvPr>
        </p:nvSpPr>
        <p:spPr/>
        <p:txBody>
          <a:bodyPr vert="eaVert"/>
          <a:lstStyle/>
          <a:p>
            <a:pPr lvl="0"/>
            <a:r>
              <a:rPr lang="sk-SK" smtClean="0"/>
              <a:t>Upravte štýl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en-US" dirty="0"/>
          </a:p>
        </p:txBody>
      </p:sp>
      <p:sp>
        <p:nvSpPr>
          <p:cNvPr id="4" name="Date Placeholder 3"/>
          <p:cNvSpPr>
            <a:spLocks noGrp="1"/>
          </p:cNvSpPr>
          <p:nvPr>
            <p:ph type="dt" sz="half" idx="10"/>
          </p:nvPr>
        </p:nvSpPr>
        <p:spPr/>
        <p:txBody>
          <a:bodyPr/>
          <a:lstStyle/>
          <a:p>
            <a:fld id="{C442A8C9-30F7-4C69-9ED8-A4E476BA70BB}" type="datetimeFigureOut">
              <a:rPr lang="sk-SK" smtClean="0"/>
              <a:t>8. 1. 2018</a:t>
            </a:fld>
            <a:endParaRPr lang="sk-SK"/>
          </a:p>
        </p:txBody>
      </p:sp>
      <p:sp>
        <p:nvSpPr>
          <p:cNvPr id="5" name="Footer Placeholder 4"/>
          <p:cNvSpPr>
            <a:spLocks noGrp="1"/>
          </p:cNvSpPr>
          <p:nvPr>
            <p:ph type="ftr" sz="quarter" idx="11"/>
          </p:nvPr>
        </p:nvSpPr>
        <p:spPr/>
        <p:txBody>
          <a:bodyPr/>
          <a:lstStyle/>
          <a:p>
            <a:endParaRPr lang="sk-SK"/>
          </a:p>
        </p:txBody>
      </p:sp>
      <p:sp>
        <p:nvSpPr>
          <p:cNvPr id="6" name="Slide Number Placeholder 5"/>
          <p:cNvSpPr>
            <a:spLocks noGrp="1"/>
          </p:cNvSpPr>
          <p:nvPr>
            <p:ph type="sldNum" sz="quarter" idx="12"/>
          </p:nvPr>
        </p:nvSpPr>
        <p:spPr/>
        <p:txBody>
          <a:bodyPr/>
          <a:lstStyle/>
          <a:p>
            <a:fld id="{05ABDFEA-E8EA-43B6-BEC3-6F3C2F89D7A2}" type="slidenum">
              <a:rPr lang="sk-SK" smtClean="0"/>
              <a:t>‹#›</a:t>
            </a:fld>
            <a:endParaRPr lang="sk-SK"/>
          </a:p>
        </p:txBody>
      </p:sp>
    </p:spTree>
    <p:extLst>
      <p:ext uri="{BB962C8B-B14F-4D97-AF65-F5344CB8AC3E}">
        <p14:creationId xmlns:p14="http://schemas.microsoft.com/office/powerpoint/2010/main" val="30840606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Zvislý nadpis a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sk-SK" smtClean="0"/>
              <a:t>Upravte štýly predlohy textu</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sk-SK" smtClean="0"/>
              <a:t>Upravte štýl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en-US" dirty="0"/>
          </a:p>
        </p:txBody>
      </p:sp>
      <p:sp>
        <p:nvSpPr>
          <p:cNvPr id="4" name="Date Placeholder 3"/>
          <p:cNvSpPr>
            <a:spLocks noGrp="1"/>
          </p:cNvSpPr>
          <p:nvPr>
            <p:ph type="dt" sz="half" idx="10"/>
          </p:nvPr>
        </p:nvSpPr>
        <p:spPr/>
        <p:txBody>
          <a:bodyPr/>
          <a:lstStyle/>
          <a:p>
            <a:fld id="{C442A8C9-30F7-4C69-9ED8-A4E476BA70BB}" type="datetimeFigureOut">
              <a:rPr lang="sk-SK" smtClean="0"/>
              <a:t>8. 1. 2018</a:t>
            </a:fld>
            <a:endParaRPr lang="sk-SK"/>
          </a:p>
        </p:txBody>
      </p:sp>
      <p:sp>
        <p:nvSpPr>
          <p:cNvPr id="5" name="Footer Placeholder 4"/>
          <p:cNvSpPr>
            <a:spLocks noGrp="1"/>
          </p:cNvSpPr>
          <p:nvPr>
            <p:ph type="ftr" sz="quarter" idx="11"/>
          </p:nvPr>
        </p:nvSpPr>
        <p:spPr/>
        <p:txBody>
          <a:bodyPr/>
          <a:lstStyle/>
          <a:p>
            <a:endParaRPr lang="sk-SK"/>
          </a:p>
        </p:txBody>
      </p:sp>
      <p:sp>
        <p:nvSpPr>
          <p:cNvPr id="6" name="Slide Number Placeholder 5"/>
          <p:cNvSpPr>
            <a:spLocks noGrp="1"/>
          </p:cNvSpPr>
          <p:nvPr>
            <p:ph type="sldNum" sz="quarter" idx="12"/>
          </p:nvPr>
        </p:nvSpPr>
        <p:spPr/>
        <p:txBody>
          <a:bodyPr/>
          <a:lstStyle/>
          <a:p>
            <a:fld id="{05ABDFEA-E8EA-43B6-BEC3-6F3C2F89D7A2}" type="slidenum">
              <a:rPr lang="sk-SK" smtClean="0"/>
              <a:t>‹#›</a:t>
            </a:fld>
            <a:endParaRPr lang="sk-SK"/>
          </a:p>
        </p:txBody>
      </p:sp>
    </p:spTree>
    <p:extLst>
      <p:ext uri="{BB962C8B-B14F-4D97-AF65-F5344CB8AC3E}">
        <p14:creationId xmlns:p14="http://schemas.microsoft.com/office/powerpoint/2010/main" val="23328282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k-SK" smtClean="0"/>
              <a:t>Upravte štýly predlohy textu</a:t>
            </a:r>
            <a:endParaRPr lang="en-US" dirty="0"/>
          </a:p>
        </p:txBody>
      </p:sp>
      <p:sp>
        <p:nvSpPr>
          <p:cNvPr id="3" name="Content Placeholder 2"/>
          <p:cNvSpPr>
            <a:spLocks noGrp="1"/>
          </p:cNvSpPr>
          <p:nvPr>
            <p:ph idx="1"/>
          </p:nvPr>
        </p:nvSpPr>
        <p:spPr/>
        <p:txBody>
          <a:bodyPr/>
          <a:lstStyle/>
          <a:p>
            <a:pPr lvl="0"/>
            <a:r>
              <a:rPr lang="sk-SK" smtClean="0"/>
              <a:t>Upravte štýl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en-US" dirty="0"/>
          </a:p>
        </p:txBody>
      </p:sp>
      <p:sp>
        <p:nvSpPr>
          <p:cNvPr id="4" name="Date Placeholder 3"/>
          <p:cNvSpPr>
            <a:spLocks noGrp="1"/>
          </p:cNvSpPr>
          <p:nvPr>
            <p:ph type="dt" sz="half" idx="10"/>
          </p:nvPr>
        </p:nvSpPr>
        <p:spPr/>
        <p:txBody>
          <a:bodyPr/>
          <a:lstStyle/>
          <a:p>
            <a:fld id="{C442A8C9-30F7-4C69-9ED8-A4E476BA70BB}" type="datetimeFigureOut">
              <a:rPr lang="sk-SK" smtClean="0"/>
              <a:t>8. 1. 2018</a:t>
            </a:fld>
            <a:endParaRPr lang="sk-SK"/>
          </a:p>
        </p:txBody>
      </p:sp>
      <p:sp>
        <p:nvSpPr>
          <p:cNvPr id="5" name="Footer Placeholder 4"/>
          <p:cNvSpPr>
            <a:spLocks noGrp="1"/>
          </p:cNvSpPr>
          <p:nvPr>
            <p:ph type="ftr" sz="quarter" idx="11"/>
          </p:nvPr>
        </p:nvSpPr>
        <p:spPr/>
        <p:txBody>
          <a:bodyPr/>
          <a:lstStyle/>
          <a:p>
            <a:endParaRPr lang="sk-SK"/>
          </a:p>
        </p:txBody>
      </p:sp>
      <p:sp>
        <p:nvSpPr>
          <p:cNvPr id="6" name="Slide Number Placeholder 5"/>
          <p:cNvSpPr>
            <a:spLocks noGrp="1"/>
          </p:cNvSpPr>
          <p:nvPr>
            <p:ph type="sldNum" sz="quarter" idx="12"/>
          </p:nvPr>
        </p:nvSpPr>
        <p:spPr/>
        <p:txBody>
          <a:bodyPr/>
          <a:lstStyle/>
          <a:p>
            <a:fld id="{05ABDFEA-E8EA-43B6-BEC3-6F3C2F89D7A2}" type="slidenum">
              <a:rPr lang="sk-SK" smtClean="0"/>
              <a:t>‹#›</a:t>
            </a:fld>
            <a:endParaRPr lang="sk-SK"/>
          </a:p>
        </p:txBody>
      </p:sp>
    </p:spTree>
    <p:extLst>
      <p:ext uri="{BB962C8B-B14F-4D97-AF65-F5344CB8AC3E}">
        <p14:creationId xmlns:p14="http://schemas.microsoft.com/office/powerpoint/2010/main" val="12492612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Hlavička sekcie">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sk-SK" smtClean="0"/>
              <a:t>Upravte štýly predlohy textu</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sk-SK" smtClean="0"/>
              <a:t>Upravte štýl predlohy textu.</a:t>
            </a:r>
          </a:p>
        </p:txBody>
      </p:sp>
      <p:sp>
        <p:nvSpPr>
          <p:cNvPr id="4" name="Date Placeholder 3"/>
          <p:cNvSpPr>
            <a:spLocks noGrp="1"/>
          </p:cNvSpPr>
          <p:nvPr>
            <p:ph type="dt" sz="half" idx="10"/>
          </p:nvPr>
        </p:nvSpPr>
        <p:spPr/>
        <p:txBody>
          <a:bodyPr/>
          <a:lstStyle/>
          <a:p>
            <a:fld id="{C442A8C9-30F7-4C69-9ED8-A4E476BA70BB}" type="datetimeFigureOut">
              <a:rPr lang="sk-SK" smtClean="0"/>
              <a:t>8. 1. 2018</a:t>
            </a:fld>
            <a:endParaRPr lang="sk-SK"/>
          </a:p>
        </p:txBody>
      </p:sp>
      <p:sp>
        <p:nvSpPr>
          <p:cNvPr id="5" name="Footer Placeholder 4"/>
          <p:cNvSpPr>
            <a:spLocks noGrp="1"/>
          </p:cNvSpPr>
          <p:nvPr>
            <p:ph type="ftr" sz="quarter" idx="11"/>
          </p:nvPr>
        </p:nvSpPr>
        <p:spPr/>
        <p:txBody>
          <a:bodyPr/>
          <a:lstStyle/>
          <a:p>
            <a:endParaRPr lang="sk-SK"/>
          </a:p>
        </p:txBody>
      </p:sp>
      <p:sp>
        <p:nvSpPr>
          <p:cNvPr id="6" name="Slide Number Placeholder 5"/>
          <p:cNvSpPr>
            <a:spLocks noGrp="1"/>
          </p:cNvSpPr>
          <p:nvPr>
            <p:ph type="sldNum" sz="quarter" idx="12"/>
          </p:nvPr>
        </p:nvSpPr>
        <p:spPr/>
        <p:txBody>
          <a:bodyPr/>
          <a:lstStyle/>
          <a:p>
            <a:fld id="{05ABDFEA-E8EA-43B6-BEC3-6F3C2F89D7A2}" type="slidenum">
              <a:rPr lang="sk-SK" smtClean="0"/>
              <a:t>‹#›</a:t>
            </a:fld>
            <a:endParaRPr lang="sk-SK"/>
          </a:p>
        </p:txBody>
      </p:sp>
    </p:spTree>
    <p:extLst>
      <p:ext uri="{BB962C8B-B14F-4D97-AF65-F5344CB8AC3E}">
        <p14:creationId xmlns:p14="http://schemas.microsoft.com/office/powerpoint/2010/main" val="28036728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k-SK" smtClean="0"/>
              <a:t>Upravte štýly predlohy textu</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sk-SK" smtClean="0"/>
              <a:t>Upravte štýl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sk-SK" smtClean="0"/>
              <a:t>Upravte štýl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en-US" dirty="0"/>
          </a:p>
        </p:txBody>
      </p:sp>
      <p:sp>
        <p:nvSpPr>
          <p:cNvPr id="5" name="Date Placeholder 4"/>
          <p:cNvSpPr>
            <a:spLocks noGrp="1"/>
          </p:cNvSpPr>
          <p:nvPr>
            <p:ph type="dt" sz="half" idx="10"/>
          </p:nvPr>
        </p:nvSpPr>
        <p:spPr/>
        <p:txBody>
          <a:bodyPr/>
          <a:lstStyle/>
          <a:p>
            <a:fld id="{C442A8C9-30F7-4C69-9ED8-A4E476BA70BB}" type="datetimeFigureOut">
              <a:rPr lang="sk-SK" smtClean="0"/>
              <a:t>8. 1. 2018</a:t>
            </a:fld>
            <a:endParaRPr lang="sk-SK"/>
          </a:p>
        </p:txBody>
      </p:sp>
      <p:sp>
        <p:nvSpPr>
          <p:cNvPr id="6" name="Footer Placeholder 5"/>
          <p:cNvSpPr>
            <a:spLocks noGrp="1"/>
          </p:cNvSpPr>
          <p:nvPr>
            <p:ph type="ftr" sz="quarter" idx="11"/>
          </p:nvPr>
        </p:nvSpPr>
        <p:spPr/>
        <p:txBody>
          <a:bodyPr/>
          <a:lstStyle/>
          <a:p>
            <a:endParaRPr lang="sk-SK"/>
          </a:p>
        </p:txBody>
      </p:sp>
      <p:sp>
        <p:nvSpPr>
          <p:cNvPr id="7" name="Slide Number Placeholder 6"/>
          <p:cNvSpPr>
            <a:spLocks noGrp="1"/>
          </p:cNvSpPr>
          <p:nvPr>
            <p:ph type="sldNum" sz="quarter" idx="12"/>
          </p:nvPr>
        </p:nvSpPr>
        <p:spPr/>
        <p:txBody>
          <a:bodyPr/>
          <a:lstStyle/>
          <a:p>
            <a:fld id="{05ABDFEA-E8EA-43B6-BEC3-6F3C2F89D7A2}" type="slidenum">
              <a:rPr lang="sk-SK" smtClean="0"/>
              <a:t>‹#›</a:t>
            </a:fld>
            <a:endParaRPr lang="sk-SK"/>
          </a:p>
        </p:txBody>
      </p:sp>
    </p:spTree>
    <p:extLst>
      <p:ext uri="{BB962C8B-B14F-4D97-AF65-F5344CB8AC3E}">
        <p14:creationId xmlns:p14="http://schemas.microsoft.com/office/powerpoint/2010/main" val="13247392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anie">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sk-SK" smtClean="0"/>
              <a:t>Upravte štýly predlohy textu</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k-SK" smtClean="0"/>
              <a:t>Upravte štýl predlohy textu.</a:t>
            </a:r>
          </a:p>
        </p:txBody>
      </p:sp>
      <p:sp>
        <p:nvSpPr>
          <p:cNvPr id="4" name="Content Placeholder 3"/>
          <p:cNvSpPr>
            <a:spLocks noGrp="1"/>
          </p:cNvSpPr>
          <p:nvPr>
            <p:ph sz="half" idx="2"/>
          </p:nvPr>
        </p:nvSpPr>
        <p:spPr>
          <a:xfrm>
            <a:off x="629842" y="2505075"/>
            <a:ext cx="3868340" cy="3684588"/>
          </a:xfrm>
        </p:spPr>
        <p:txBody>
          <a:bodyPr/>
          <a:lstStyle/>
          <a:p>
            <a:pPr lvl="0"/>
            <a:r>
              <a:rPr lang="sk-SK" smtClean="0"/>
              <a:t>Upravte štýl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k-SK" smtClean="0"/>
              <a:t>Upravte štýl predlohy textu.</a:t>
            </a:r>
          </a:p>
        </p:txBody>
      </p:sp>
      <p:sp>
        <p:nvSpPr>
          <p:cNvPr id="6" name="Content Placeholder 5"/>
          <p:cNvSpPr>
            <a:spLocks noGrp="1"/>
          </p:cNvSpPr>
          <p:nvPr>
            <p:ph sz="quarter" idx="4"/>
          </p:nvPr>
        </p:nvSpPr>
        <p:spPr>
          <a:xfrm>
            <a:off x="4629150" y="2505075"/>
            <a:ext cx="3887391" cy="3684588"/>
          </a:xfrm>
        </p:spPr>
        <p:txBody>
          <a:bodyPr/>
          <a:lstStyle/>
          <a:p>
            <a:pPr lvl="0"/>
            <a:r>
              <a:rPr lang="sk-SK" smtClean="0"/>
              <a:t>Upravte štýl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en-US" dirty="0"/>
          </a:p>
        </p:txBody>
      </p:sp>
      <p:sp>
        <p:nvSpPr>
          <p:cNvPr id="7" name="Date Placeholder 6"/>
          <p:cNvSpPr>
            <a:spLocks noGrp="1"/>
          </p:cNvSpPr>
          <p:nvPr>
            <p:ph type="dt" sz="half" idx="10"/>
          </p:nvPr>
        </p:nvSpPr>
        <p:spPr/>
        <p:txBody>
          <a:bodyPr/>
          <a:lstStyle/>
          <a:p>
            <a:fld id="{C442A8C9-30F7-4C69-9ED8-A4E476BA70BB}" type="datetimeFigureOut">
              <a:rPr lang="sk-SK" smtClean="0"/>
              <a:t>8. 1. 2018</a:t>
            </a:fld>
            <a:endParaRPr lang="sk-SK"/>
          </a:p>
        </p:txBody>
      </p:sp>
      <p:sp>
        <p:nvSpPr>
          <p:cNvPr id="8" name="Footer Placeholder 7"/>
          <p:cNvSpPr>
            <a:spLocks noGrp="1"/>
          </p:cNvSpPr>
          <p:nvPr>
            <p:ph type="ftr" sz="quarter" idx="11"/>
          </p:nvPr>
        </p:nvSpPr>
        <p:spPr/>
        <p:txBody>
          <a:bodyPr/>
          <a:lstStyle/>
          <a:p>
            <a:endParaRPr lang="sk-SK"/>
          </a:p>
        </p:txBody>
      </p:sp>
      <p:sp>
        <p:nvSpPr>
          <p:cNvPr id="9" name="Slide Number Placeholder 8"/>
          <p:cNvSpPr>
            <a:spLocks noGrp="1"/>
          </p:cNvSpPr>
          <p:nvPr>
            <p:ph type="sldNum" sz="quarter" idx="12"/>
          </p:nvPr>
        </p:nvSpPr>
        <p:spPr/>
        <p:txBody>
          <a:bodyPr/>
          <a:lstStyle/>
          <a:p>
            <a:fld id="{05ABDFEA-E8EA-43B6-BEC3-6F3C2F89D7A2}" type="slidenum">
              <a:rPr lang="sk-SK" smtClean="0"/>
              <a:t>‹#›</a:t>
            </a:fld>
            <a:endParaRPr lang="sk-SK"/>
          </a:p>
        </p:txBody>
      </p:sp>
    </p:spTree>
    <p:extLst>
      <p:ext uri="{BB962C8B-B14F-4D97-AF65-F5344CB8AC3E}">
        <p14:creationId xmlns:p14="http://schemas.microsoft.com/office/powerpoint/2010/main" val="34616571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Len nadpi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k-SK" smtClean="0"/>
              <a:t>Upravte štýly predlohy textu</a:t>
            </a:r>
            <a:endParaRPr lang="en-US" dirty="0"/>
          </a:p>
        </p:txBody>
      </p:sp>
      <p:sp>
        <p:nvSpPr>
          <p:cNvPr id="3" name="Date Placeholder 2"/>
          <p:cNvSpPr>
            <a:spLocks noGrp="1"/>
          </p:cNvSpPr>
          <p:nvPr>
            <p:ph type="dt" sz="half" idx="10"/>
          </p:nvPr>
        </p:nvSpPr>
        <p:spPr/>
        <p:txBody>
          <a:bodyPr/>
          <a:lstStyle/>
          <a:p>
            <a:fld id="{C442A8C9-30F7-4C69-9ED8-A4E476BA70BB}" type="datetimeFigureOut">
              <a:rPr lang="sk-SK" smtClean="0"/>
              <a:t>8. 1. 2018</a:t>
            </a:fld>
            <a:endParaRPr lang="sk-SK"/>
          </a:p>
        </p:txBody>
      </p:sp>
      <p:sp>
        <p:nvSpPr>
          <p:cNvPr id="4" name="Footer Placeholder 3"/>
          <p:cNvSpPr>
            <a:spLocks noGrp="1"/>
          </p:cNvSpPr>
          <p:nvPr>
            <p:ph type="ftr" sz="quarter" idx="11"/>
          </p:nvPr>
        </p:nvSpPr>
        <p:spPr/>
        <p:txBody>
          <a:bodyPr/>
          <a:lstStyle/>
          <a:p>
            <a:endParaRPr lang="sk-SK"/>
          </a:p>
        </p:txBody>
      </p:sp>
      <p:sp>
        <p:nvSpPr>
          <p:cNvPr id="5" name="Slide Number Placeholder 4"/>
          <p:cNvSpPr>
            <a:spLocks noGrp="1"/>
          </p:cNvSpPr>
          <p:nvPr>
            <p:ph type="sldNum" sz="quarter" idx="12"/>
          </p:nvPr>
        </p:nvSpPr>
        <p:spPr/>
        <p:txBody>
          <a:bodyPr/>
          <a:lstStyle/>
          <a:p>
            <a:fld id="{05ABDFEA-E8EA-43B6-BEC3-6F3C2F89D7A2}" type="slidenum">
              <a:rPr lang="sk-SK" smtClean="0"/>
              <a:t>‹#›</a:t>
            </a:fld>
            <a:endParaRPr lang="sk-SK"/>
          </a:p>
        </p:txBody>
      </p:sp>
    </p:spTree>
    <p:extLst>
      <p:ext uri="{BB962C8B-B14F-4D97-AF65-F5344CB8AC3E}">
        <p14:creationId xmlns:p14="http://schemas.microsoft.com/office/powerpoint/2010/main" val="10731151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a">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442A8C9-30F7-4C69-9ED8-A4E476BA70BB}" type="datetimeFigureOut">
              <a:rPr lang="sk-SK" smtClean="0"/>
              <a:t>8. 1. 2018</a:t>
            </a:fld>
            <a:endParaRPr lang="sk-SK"/>
          </a:p>
        </p:txBody>
      </p:sp>
      <p:sp>
        <p:nvSpPr>
          <p:cNvPr id="3" name="Footer Placeholder 2"/>
          <p:cNvSpPr>
            <a:spLocks noGrp="1"/>
          </p:cNvSpPr>
          <p:nvPr>
            <p:ph type="ftr" sz="quarter" idx="11"/>
          </p:nvPr>
        </p:nvSpPr>
        <p:spPr/>
        <p:txBody>
          <a:bodyPr/>
          <a:lstStyle/>
          <a:p>
            <a:endParaRPr lang="sk-SK"/>
          </a:p>
        </p:txBody>
      </p:sp>
      <p:sp>
        <p:nvSpPr>
          <p:cNvPr id="4" name="Slide Number Placeholder 3"/>
          <p:cNvSpPr>
            <a:spLocks noGrp="1"/>
          </p:cNvSpPr>
          <p:nvPr>
            <p:ph type="sldNum" sz="quarter" idx="12"/>
          </p:nvPr>
        </p:nvSpPr>
        <p:spPr/>
        <p:txBody>
          <a:bodyPr/>
          <a:lstStyle/>
          <a:p>
            <a:fld id="{05ABDFEA-E8EA-43B6-BEC3-6F3C2F89D7A2}" type="slidenum">
              <a:rPr lang="sk-SK" smtClean="0"/>
              <a:t>‹#›</a:t>
            </a:fld>
            <a:endParaRPr lang="sk-SK"/>
          </a:p>
        </p:txBody>
      </p:sp>
    </p:spTree>
    <p:extLst>
      <p:ext uri="{BB962C8B-B14F-4D97-AF65-F5344CB8AC3E}">
        <p14:creationId xmlns:p14="http://schemas.microsoft.com/office/powerpoint/2010/main" val="11909282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popisom">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sk-SK" smtClean="0"/>
              <a:t>Upravte štýly predlohy textu</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k-SK" smtClean="0"/>
              <a:t>Upravte štýl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k-SK" smtClean="0"/>
              <a:t>Upravte štýl predlohy textu.</a:t>
            </a:r>
          </a:p>
        </p:txBody>
      </p:sp>
      <p:sp>
        <p:nvSpPr>
          <p:cNvPr id="5" name="Date Placeholder 4"/>
          <p:cNvSpPr>
            <a:spLocks noGrp="1"/>
          </p:cNvSpPr>
          <p:nvPr>
            <p:ph type="dt" sz="half" idx="10"/>
          </p:nvPr>
        </p:nvSpPr>
        <p:spPr/>
        <p:txBody>
          <a:bodyPr/>
          <a:lstStyle/>
          <a:p>
            <a:fld id="{C442A8C9-30F7-4C69-9ED8-A4E476BA70BB}" type="datetimeFigureOut">
              <a:rPr lang="sk-SK" smtClean="0"/>
              <a:t>8. 1. 2018</a:t>
            </a:fld>
            <a:endParaRPr lang="sk-SK"/>
          </a:p>
        </p:txBody>
      </p:sp>
      <p:sp>
        <p:nvSpPr>
          <p:cNvPr id="6" name="Footer Placeholder 5"/>
          <p:cNvSpPr>
            <a:spLocks noGrp="1"/>
          </p:cNvSpPr>
          <p:nvPr>
            <p:ph type="ftr" sz="quarter" idx="11"/>
          </p:nvPr>
        </p:nvSpPr>
        <p:spPr/>
        <p:txBody>
          <a:bodyPr/>
          <a:lstStyle/>
          <a:p>
            <a:endParaRPr lang="sk-SK"/>
          </a:p>
        </p:txBody>
      </p:sp>
      <p:sp>
        <p:nvSpPr>
          <p:cNvPr id="7" name="Slide Number Placeholder 6"/>
          <p:cNvSpPr>
            <a:spLocks noGrp="1"/>
          </p:cNvSpPr>
          <p:nvPr>
            <p:ph type="sldNum" sz="quarter" idx="12"/>
          </p:nvPr>
        </p:nvSpPr>
        <p:spPr/>
        <p:txBody>
          <a:bodyPr/>
          <a:lstStyle/>
          <a:p>
            <a:fld id="{05ABDFEA-E8EA-43B6-BEC3-6F3C2F89D7A2}" type="slidenum">
              <a:rPr lang="sk-SK" smtClean="0"/>
              <a:t>‹#›</a:t>
            </a:fld>
            <a:endParaRPr lang="sk-SK"/>
          </a:p>
        </p:txBody>
      </p:sp>
    </p:spTree>
    <p:extLst>
      <p:ext uri="{BB962C8B-B14F-4D97-AF65-F5344CB8AC3E}">
        <p14:creationId xmlns:p14="http://schemas.microsoft.com/office/powerpoint/2010/main" val="19033267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ok s popisom">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sk-SK" smtClean="0"/>
              <a:t>Upravte štýly predlohy textu</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sk-SK" smtClean="0"/>
              <a:t>Ak chcete pridať obrázok, kliknite na ikonu</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k-SK" smtClean="0"/>
              <a:t>Upravte štýl predlohy textu.</a:t>
            </a:r>
          </a:p>
        </p:txBody>
      </p:sp>
      <p:sp>
        <p:nvSpPr>
          <p:cNvPr id="5" name="Date Placeholder 4"/>
          <p:cNvSpPr>
            <a:spLocks noGrp="1"/>
          </p:cNvSpPr>
          <p:nvPr>
            <p:ph type="dt" sz="half" idx="10"/>
          </p:nvPr>
        </p:nvSpPr>
        <p:spPr/>
        <p:txBody>
          <a:bodyPr/>
          <a:lstStyle/>
          <a:p>
            <a:fld id="{C442A8C9-30F7-4C69-9ED8-A4E476BA70BB}" type="datetimeFigureOut">
              <a:rPr lang="sk-SK" smtClean="0"/>
              <a:t>8. 1. 2018</a:t>
            </a:fld>
            <a:endParaRPr lang="sk-SK"/>
          </a:p>
        </p:txBody>
      </p:sp>
      <p:sp>
        <p:nvSpPr>
          <p:cNvPr id="6" name="Footer Placeholder 5"/>
          <p:cNvSpPr>
            <a:spLocks noGrp="1"/>
          </p:cNvSpPr>
          <p:nvPr>
            <p:ph type="ftr" sz="quarter" idx="11"/>
          </p:nvPr>
        </p:nvSpPr>
        <p:spPr/>
        <p:txBody>
          <a:bodyPr/>
          <a:lstStyle/>
          <a:p>
            <a:endParaRPr lang="sk-SK"/>
          </a:p>
        </p:txBody>
      </p:sp>
      <p:sp>
        <p:nvSpPr>
          <p:cNvPr id="7" name="Slide Number Placeholder 6"/>
          <p:cNvSpPr>
            <a:spLocks noGrp="1"/>
          </p:cNvSpPr>
          <p:nvPr>
            <p:ph type="sldNum" sz="quarter" idx="12"/>
          </p:nvPr>
        </p:nvSpPr>
        <p:spPr/>
        <p:txBody>
          <a:bodyPr/>
          <a:lstStyle/>
          <a:p>
            <a:fld id="{05ABDFEA-E8EA-43B6-BEC3-6F3C2F89D7A2}" type="slidenum">
              <a:rPr lang="sk-SK" smtClean="0"/>
              <a:t>‹#›</a:t>
            </a:fld>
            <a:endParaRPr lang="sk-SK"/>
          </a:p>
        </p:txBody>
      </p:sp>
    </p:spTree>
    <p:extLst>
      <p:ext uri="{BB962C8B-B14F-4D97-AF65-F5344CB8AC3E}">
        <p14:creationId xmlns:p14="http://schemas.microsoft.com/office/powerpoint/2010/main" val="33835579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sk-SK" smtClean="0"/>
              <a:t>Upravte štýly predlohy textu</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sk-SK" smtClean="0"/>
              <a:t>Upravte štýl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442A8C9-30F7-4C69-9ED8-A4E476BA70BB}" type="datetimeFigureOut">
              <a:rPr lang="sk-SK" smtClean="0"/>
              <a:t>8. 1. 2018</a:t>
            </a:fld>
            <a:endParaRPr lang="sk-SK"/>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sk-SK"/>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5ABDFEA-E8EA-43B6-BEC3-6F3C2F89D7A2}" type="slidenum">
              <a:rPr lang="sk-SK" smtClean="0"/>
              <a:t>‹#›</a:t>
            </a:fld>
            <a:endParaRPr lang="sk-SK"/>
          </a:p>
        </p:txBody>
      </p:sp>
    </p:spTree>
    <p:extLst>
      <p:ext uri="{BB962C8B-B14F-4D97-AF65-F5344CB8AC3E}">
        <p14:creationId xmlns:p14="http://schemas.microsoft.com/office/powerpoint/2010/main" val="135115372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1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1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Súvisiaci obrázok"/>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4" descr="Súvisiaci obrázok"/>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841743" y="3429000"/>
            <a:ext cx="2109077" cy="2985577"/>
          </a:xfrm>
          <a:prstGeom prst="rect">
            <a:avLst/>
          </a:prstGeom>
          <a:ln>
            <a:noFill/>
          </a:ln>
          <a:effectLst>
            <a:softEdge rad="112500"/>
          </a:effectLst>
        </p:spPr>
      </p:pic>
      <p:sp>
        <p:nvSpPr>
          <p:cNvPr id="4" name="BlokTextu 3"/>
          <p:cNvSpPr txBox="1"/>
          <p:nvPr/>
        </p:nvSpPr>
        <p:spPr>
          <a:xfrm rot="20738052">
            <a:off x="780189" y="636201"/>
            <a:ext cx="1191352" cy="923330"/>
          </a:xfrm>
          <a:prstGeom prst="rect">
            <a:avLst/>
          </a:prstGeom>
          <a:noFill/>
        </p:spPr>
        <p:txBody>
          <a:bodyPr wrap="none" rtlCol="0">
            <a:spAutoFit/>
          </a:bodyPr>
          <a:lstStyle/>
          <a:p>
            <a:pPr algn="ctr"/>
            <a:r>
              <a:rPr lang="sk-SK" b="1" dirty="0" smtClean="0">
                <a:solidFill>
                  <a:srgbClr val="F3540D"/>
                </a:solidFill>
                <a:latin typeface="Bodoni MT Condensed" panose="02070606080606020203" pitchFamily="18" charset="0"/>
              </a:rPr>
              <a:t>Pracovný list</a:t>
            </a:r>
          </a:p>
          <a:p>
            <a:pPr algn="ctr"/>
            <a:endParaRPr lang="sk-SK" b="1" dirty="0" smtClean="0">
              <a:solidFill>
                <a:srgbClr val="F3540D"/>
              </a:solidFill>
              <a:latin typeface="Bodoni MT Condensed" panose="02070606080606020203" pitchFamily="18" charset="0"/>
            </a:endParaRPr>
          </a:p>
          <a:p>
            <a:pPr algn="ctr"/>
            <a:r>
              <a:rPr lang="sk-SK" b="1" dirty="0">
                <a:solidFill>
                  <a:srgbClr val="F3540D"/>
                </a:solidFill>
                <a:latin typeface="Bodoni MT Condensed" panose="02070606080606020203" pitchFamily="18" charset="0"/>
              </a:rPr>
              <a:t>5</a:t>
            </a:r>
            <a:r>
              <a:rPr lang="sk-SK" b="1" dirty="0" smtClean="0">
                <a:solidFill>
                  <a:srgbClr val="F3540D"/>
                </a:solidFill>
                <a:latin typeface="Bodoni MT Condensed" panose="02070606080606020203" pitchFamily="18" charset="0"/>
              </a:rPr>
              <a:t>. </a:t>
            </a:r>
            <a:r>
              <a:rPr lang="sk-SK" b="1" dirty="0" smtClean="0">
                <a:solidFill>
                  <a:srgbClr val="F3540D"/>
                </a:solidFill>
                <a:latin typeface="Bodoni MT Condensed" panose="02070606080606020203" pitchFamily="18" charset="0"/>
              </a:rPr>
              <a:t>kapitola</a:t>
            </a:r>
            <a:endParaRPr lang="sk-SK" b="1" dirty="0">
              <a:solidFill>
                <a:srgbClr val="F3540D"/>
              </a:solidFill>
              <a:latin typeface="Bodoni MT Condensed" panose="02070606080606020203" pitchFamily="18" charset="0"/>
            </a:endParaRPr>
          </a:p>
        </p:txBody>
      </p:sp>
      <p:sp>
        <p:nvSpPr>
          <p:cNvPr id="5" name="BlokTextu 4"/>
          <p:cNvSpPr txBox="1"/>
          <p:nvPr/>
        </p:nvSpPr>
        <p:spPr>
          <a:xfrm>
            <a:off x="5750545" y="3094948"/>
            <a:ext cx="2289484" cy="3416320"/>
          </a:xfrm>
          <a:prstGeom prst="rect">
            <a:avLst/>
          </a:prstGeom>
          <a:solidFill>
            <a:schemeClr val="bg1">
              <a:alpha val="83000"/>
            </a:schemeClr>
          </a:solidFill>
        </p:spPr>
        <p:txBody>
          <a:bodyPr wrap="square" rtlCol="0">
            <a:spAutoFit/>
          </a:bodyPr>
          <a:lstStyle/>
          <a:p>
            <a:endParaRPr lang="sk-SK" dirty="0" smtClean="0"/>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smtClean="0"/>
          </a:p>
          <a:p>
            <a:endParaRPr lang="sk-SK" dirty="0"/>
          </a:p>
        </p:txBody>
      </p:sp>
      <p:sp>
        <p:nvSpPr>
          <p:cNvPr id="6" name="Obdĺžnik 5"/>
          <p:cNvSpPr/>
          <p:nvPr/>
        </p:nvSpPr>
        <p:spPr>
          <a:xfrm>
            <a:off x="1922093" y="1309995"/>
            <a:ext cx="5756789" cy="4678204"/>
          </a:xfrm>
          <a:prstGeom prst="rect">
            <a:avLst/>
          </a:prstGeom>
        </p:spPr>
        <p:txBody>
          <a:bodyPr wrap="square">
            <a:spAutoFit/>
          </a:bodyPr>
          <a:lstStyle/>
          <a:p>
            <a:pPr>
              <a:spcAft>
                <a:spcPts val="0"/>
              </a:spcAft>
            </a:pPr>
            <a:r>
              <a:rPr lang="sk-SK" b="1" dirty="0" smtClean="0">
                <a:effectLst/>
                <a:latin typeface="Times New Roman" panose="02020603050405020304" pitchFamily="18" charset="0"/>
                <a:ea typeface="Times New Roman" panose="02020603050405020304" pitchFamily="18" charset="0"/>
              </a:rPr>
              <a:t> </a:t>
            </a:r>
            <a:r>
              <a:rPr lang="sk-SK" sz="1400" dirty="0">
                <a:solidFill>
                  <a:srgbClr val="8A4500"/>
                </a:solidFill>
                <a:ea typeface="Times New Roman" panose="02020603050405020304" pitchFamily="18" charset="0"/>
              </a:rPr>
              <a:t> </a:t>
            </a:r>
            <a:r>
              <a:rPr lang="sk-SK" sz="1400" dirty="0" smtClean="0">
                <a:solidFill>
                  <a:srgbClr val="8A4500"/>
                </a:solidFill>
                <a:ea typeface="Times New Roman" panose="02020603050405020304" pitchFamily="18" charset="0"/>
              </a:rPr>
              <a:t>                              </a:t>
            </a:r>
            <a:r>
              <a:rPr lang="sk-SK" sz="1400" b="1" dirty="0" smtClean="0">
                <a:solidFill>
                  <a:srgbClr val="663300"/>
                </a:solidFill>
              </a:rPr>
              <a:t>1</a:t>
            </a:r>
            <a:r>
              <a:rPr lang="sk-SK" sz="1400" b="1" dirty="0">
                <a:solidFill>
                  <a:srgbClr val="663300"/>
                </a:solidFill>
              </a:rPr>
              <a:t>. Vyber správnu odpoveď</a:t>
            </a:r>
            <a:endParaRPr lang="sk-SK" sz="1400" dirty="0">
              <a:solidFill>
                <a:srgbClr val="663300"/>
              </a:solidFill>
            </a:endParaRPr>
          </a:p>
          <a:p>
            <a:r>
              <a:rPr lang="sk-SK" sz="1400" b="1" dirty="0"/>
              <a:t> </a:t>
            </a:r>
            <a:endParaRPr lang="sk-SK" sz="1400" dirty="0"/>
          </a:p>
          <a:p>
            <a:r>
              <a:rPr lang="sk-SK" sz="1400" dirty="0">
                <a:solidFill>
                  <a:srgbClr val="663300"/>
                </a:solidFill>
              </a:rPr>
              <a:t>Kde sa zdržiaval posadnutý v </a:t>
            </a:r>
            <a:r>
              <a:rPr lang="sk-SK" sz="1400" dirty="0" err="1">
                <a:solidFill>
                  <a:srgbClr val="663300"/>
                </a:solidFill>
              </a:rPr>
              <a:t>gerazskom</a:t>
            </a:r>
            <a:r>
              <a:rPr lang="sk-SK" sz="1400" dirty="0">
                <a:solidFill>
                  <a:srgbClr val="663300"/>
                </a:solidFill>
              </a:rPr>
              <a:t> kraji?</a:t>
            </a:r>
          </a:p>
          <a:p>
            <a:r>
              <a:rPr lang="sk-SK" sz="1400" dirty="0">
                <a:solidFill>
                  <a:srgbClr val="663300"/>
                </a:solidFill>
              </a:rPr>
              <a:t>A/ na vrchoch</a:t>
            </a:r>
          </a:p>
          <a:p>
            <a:r>
              <a:rPr lang="sk-SK" sz="1400" dirty="0">
                <a:solidFill>
                  <a:srgbClr val="663300"/>
                </a:solidFill>
              </a:rPr>
              <a:t>B/ pri mori</a:t>
            </a:r>
          </a:p>
          <a:p>
            <a:r>
              <a:rPr lang="sk-SK" sz="1400" dirty="0">
                <a:solidFill>
                  <a:srgbClr val="663300"/>
                </a:solidFill>
              </a:rPr>
              <a:t>C/ v hroboch</a:t>
            </a:r>
          </a:p>
          <a:p>
            <a:r>
              <a:rPr lang="sk-SK" sz="1400" dirty="0">
                <a:solidFill>
                  <a:srgbClr val="663300"/>
                </a:solidFill>
              </a:rPr>
              <a:t> </a:t>
            </a:r>
          </a:p>
          <a:p>
            <a:r>
              <a:rPr lang="sk-SK" sz="1400" dirty="0">
                <a:solidFill>
                  <a:srgbClr val="663300"/>
                </a:solidFill>
              </a:rPr>
              <a:t>Čím sa pokúšali sputnávať posadnutého v </a:t>
            </a:r>
            <a:r>
              <a:rPr lang="sk-SK" sz="1400" dirty="0" err="1">
                <a:solidFill>
                  <a:srgbClr val="663300"/>
                </a:solidFill>
              </a:rPr>
              <a:t>gerazskom</a:t>
            </a:r>
            <a:r>
              <a:rPr lang="sk-SK" sz="1400" dirty="0">
                <a:solidFill>
                  <a:srgbClr val="663300"/>
                </a:solidFill>
              </a:rPr>
              <a:t> kraji?</a:t>
            </a:r>
          </a:p>
          <a:p>
            <a:r>
              <a:rPr lang="sk-SK" sz="1400" dirty="0">
                <a:solidFill>
                  <a:srgbClr val="663300"/>
                </a:solidFill>
              </a:rPr>
              <a:t>A/ povrazmi</a:t>
            </a:r>
          </a:p>
          <a:p>
            <a:r>
              <a:rPr lang="sk-SK" sz="1400" dirty="0">
                <a:solidFill>
                  <a:srgbClr val="663300"/>
                </a:solidFill>
              </a:rPr>
              <a:t>B/ okovami</a:t>
            </a:r>
          </a:p>
          <a:p>
            <a:r>
              <a:rPr lang="sk-SK" sz="1400" dirty="0">
                <a:solidFill>
                  <a:srgbClr val="663300"/>
                </a:solidFill>
              </a:rPr>
              <a:t>C/ reťazami</a:t>
            </a:r>
          </a:p>
          <a:p>
            <a:r>
              <a:rPr lang="sk-SK" sz="1400" dirty="0">
                <a:solidFill>
                  <a:srgbClr val="663300"/>
                </a:solidFill>
              </a:rPr>
              <a:t> </a:t>
            </a:r>
          </a:p>
          <a:p>
            <a:r>
              <a:rPr lang="sk-SK" sz="1400" dirty="0">
                <a:solidFill>
                  <a:srgbClr val="663300"/>
                </a:solidFill>
              </a:rPr>
              <a:t>Koľko svíň bolo v čriede, do ktorej vošli nečistí duchovia?</a:t>
            </a:r>
          </a:p>
          <a:p>
            <a:r>
              <a:rPr lang="sk-SK" sz="1400" dirty="0">
                <a:solidFill>
                  <a:srgbClr val="663300"/>
                </a:solidFill>
              </a:rPr>
              <a:t>A/ 2000</a:t>
            </a:r>
          </a:p>
          <a:p>
            <a:r>
              <a:rPr lang="sk-SK" sz="1400" dirty="0">
                <a:solidFill>
                  <a:srgbClr val="663300"/>
                </a:solidFill>
              </a:rPr>
              <a:t>B/ 200</a:t>
            </a:r>
          </a:p>
          <a:p>
            <a:r>
              <a:rPr lang="sk-SK" sz="1400" dirty="0">
                <a:solidFill>
                  <a:srgbClr val="663300"/>
                </a:solidFill>
              </a:rPr>
              <a:t>C/ 6000</a:t>
            </a:r>
          </a:p>
          <a:p>
            <a:r>
              <a:rPr lang="sk-SK" sz="1400" b="1" dirty="0">
                <a:solidFill>
                  <a:srgbClr val="663300"/>
                </a:solidFill>
              </a:rPr>
              <a:t> </a:t>
            </a:r>
            <a:endParaRPr lang="sk-SK" sz="1400" dirty="0">
              <a:solidFill>
                <a:srgbClr val="663300"/>
              </a:solidFill>
            </a:endParaRPr>
          </a:p>
          <a:p>
            <a:r>
              <a:rPr lang="sk-SK" sz="1400" dirty="0">
                <a:solidFill>
                  <a:srgbClr val="663300"/>
                </a:solidFill>
              </a:rPr>
              <a:t>Kde sa nachádza kraj </a:t>
            </a:r>
            <a:r>
              <a:rPr lang="sk-SK" sz="1400" dirty="0" err="1">
                <a:solidFill>
                  <a:srgbClr val="663300"/>
                </a:solidFill>
              </a:rPr>
              <a:t>Gerazy</a:t>
            </a:r>
            <a:r>
              <a:rPr lang="sk-SK" sz="1400" dirty="0">
                <a:solidFill>
                  <a:srgbClr val="663300"/>
                </a:solidFill>
              </a:rPr>
              <a:t>?</a:t>
            </a:r>
          </a:p>
          <a:p>
            <a:r>
              <a:rPr lang="sk-SK" sz="1400" dirty="0">
                <a:solidFill>
                  <a:srgbClr val="663300"/>
                </a:solidFill>
              </a:rPr>
              <a:t>A/ pri Jeruzaleme</a:t>
            </a:r>
          </a:p>
          <a:p>
            <a:r>
              <a:rPr lang="sk-SK" sz="1400" dirty="0">
                <a:solidFill>
                  <a:srgbClr val="663300"/>
                </a:solidFill>
              </a:rPr>
              <a:t>B/ v </a:t>
            </a:r>
            <a:r>
              <a:rPr lang="sk-SK" sz="1400" dirty="0" err="1">
                <a:solidFill>
                  <a:srgbClr val="663300"/>
                </a:solidFill>
              </a:rPr>
              <a:t>Dekapole</a:t>
            </a:r>
            <a:endParaRPr lang="sk-SK" sz="1400" dirty="0">
              <a:solidFill>
                <a:srgbClr val="663300"/>
              </a:solidFill>
            </a:endParaRPr>
          </a:p>
          <a:p>
            <a:r>
              <a:rPr lang="sk-SK" sz="1400" dirty="0">
                <a:solidFill>
                  <a:srgbClr val="663300"/>
                </a:solidFill>
              </a:rPr>
              <a:t>C/ na východnom pobreží </a:t>
            </a:r>
            <a:r>
              <a:rPr lang="sk-SK" sz="1400" dirty="0" err="1">
                <a:solidFill>
                  <a:srgbClr val="663300"/>
                </a:solidFill>
              </a:rPr>
              <a:t>Genezaretského</a:t>
            </a:r>
            <a:r>
              <a:rPr lang="sk-SK" sz="1400" dirty="0">
                <a:solidFill>
                  <a:srgbClr val="663300"/>
                </a:solidFill>
              </a:rPr>
              <a:t> jazera </a:t>
            </a:r>
            <a:endParaRPr lang="sk-SK" sz="1400" dirty="0">
              <a:solidFill>
                <a:srgbClr val="663300"/>
              </a:solidFill>
            </a:endParaRPr>
          </a:p>
        </p:txBody>
      </p:sp>
      <p:pic>
        <p:nvPicPr>
          <p:cNvPr id="9" name="Picture 12" descr="Výsledok vyhľadávania obrázkov pre dopyt pape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225800" y="553977"/>
            <a:ext cx="2476500" cy="627123"/>
          </a:xfrm>
          <a:prstGeom prst="rect">
            <a:avLst/>
          </a:prstGeom>
          <a:noFill/>
          <a:extLst>
            <a:ext uri="{909E8E84-426E-40DD-AFC4-6F175D3DCCD1}">
              <a14:hiddenFill xmlns:a14="http://schemas.microsoft.com/office/drawing/2010/main">
                <a:solidFill>
                  <a:srgbClr val="FFFFFF"/>
                </a:solidFill>
              </a14:hiddenFill>
            </a:ext>
          </a:extLst>
        </p:spPr>
      </p:pic>
      <p:sp>
        <p:nvSpPr>
          <p:cNvPr id="2" name="Obdĺžnik 1"/>
          <p:cNvSpPr/>
          <p:nvPr/>
        </p:nvSpPr>
        <p:spPr>
          <a:xfrm>
            <a:off x="3348261" y="682872"/>
            <a:ext cx="2218877" cy="369332"/>
          </a:xfrm>
          <a:prstGeom prst="rect">
            <a:avLst/>
          </a:prstGeom>
        </p:spPr>
        <p:txBody>
          <a:bodyPr wrap="none">
            <a:spAutoFit/>
          </a:bodyPr>
          <a:lstStyle/>
          <a:p>
            <a:pPr algn="ctr"/>
            <a:r>
              <a:rPr lang="sk-SK" b="1">
                <a:solidFill>
                  <a:srgbClr val="002060"/>
                </a:solidFill>
                <a:latin typeface="Bodoni MT Condensed" panose="02070606080606020203" pitchFamily="18" charset="0"/>
              </a:rPr>
              <a:t>BIBLIA PRE VŠETKÝCH </a:t>
            </a:r>
            <a:r>
              <a:rPr lang="sk-SK" b="1" smtClean="0">
                <a:solidFill>
                  <a:srgbClr val="002060"/>
                </a:solidFill>
                <a:latin typeface="Bodoni MT Condensed" panose="02070606080606020203" pitchFamily="18" charset="0"/>
              </a:rPr>
              <a:t>2018</a:t>
            </a:r>
            <a:endParaRPr lang="sk-SK" b="1">
              <a:solidFill>
                <a:srgbClr val="002060"/>
              </a:solidFill>
              <a:latin typeface="Bodoni MT Condensed" panose="02070606080606020203" pitchFamily="18" charset="0"/>
            </a:endParaRPr>
          </a:p>
        </p:txBody>
      </p:sp>
      <p:sp>
        <p:nvSpPr>
          <p:cNvPr id="10" name="BlokTextu 9"/>
          <p:cNvSpPr txBox="1"/>
          <p:nvPr/>
        </p:nvSpPr>
        <p:spPr>
          <a:xfrm>
            <a:off x="2951079" y="156759"/>
            <a:ext cx="2948436" cy="307777"/>
          </a:xfrm>
          <a:prstGeom prst="rect">
            <a:avLst/>
          </a:prstGeom>
          <a:solidFill>
            <a:schemeClr val="bg1">
              <a:alpha val="27000"/>
            </a:schemeClr>
          </a:solidFill>
        </p:spPr>
        <p:txBody>
          <a:bodyPr wrap="none" rtlCol="0">
            <a:spAutoFit/>
          </a:bodyPr>
          <a:lstStyle/>
          <a:p>
            <a:r>
              <a:rPr lang="sk-SK" sz="1400" dirty="0" smtClean="0">
                <a:solidFill>
                  <a:srgbClr val="002060"/>
                </a:solidFill>
              </a:rPr>
              <a:t>Biblická súťaž Bratislavskej arcidiecézy</a:t>
            </a:r>
            <a:endParaRPr lang="sk-SK" sz="1400" dirty="0">
              <a:solidFill>
                <a:srgbClr val="002060"/>
              </a:solidFill>
            </a:endParaRPr>
          </a:p>
        </p:txBody>
      </p:sp>
    </p:spTree>
    <p:extLst>
      <p:ext uri="{BB962C8B-B14F-4D97-AF65-F5344CB8AC3E}">
        <p14:creationId xmlns:p14="http://schemas.microsoft.com/office/powerpoint/2010/main" val="401006655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Súvisiaci obrázok"/>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656956" cy="6858000"/>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4" descr="Súvisiaci obrázok"/>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255482" y="3535756"/>
            <a:ext cx="1981589" cy="2805107"/>
          </a:xfrm>
          <a:prstGeom prst="rect">
            <a:avLst/>
          </a:prstGeom>
          <a:ln>
            <a:noFill/>
          </a:ln>
          <a:effectLst>
            <a:softEdge rad="112500"/>
          </a:effectLst>
        </p:spPr>
      </p:pic>
      <p:sp>
        <p:nvSpPr>
          <p:cNvPr id="4" name="BlokTextu 3"/>
          <p:cNvSpPr txBox="1"/>
          <p:nvPr/>
        </p:nvSpPr>
        <p:spPr>
          <a:xfrm rot="20738052">
            <a:off x="780189" y="636201"/>
            <a:ext cx="1191352" cy="923330"/>
          </a:xfrm>
          <a:prstGeom prst="rect">
            <a:avLst/>
          </a:prstGeom>
          <a:noFill/>
        </p:spPr>
        <p:txBody>
          <a:bodyPr wrap="none" rtlCol="0">
            <a:spAutoFit/>
          </a:bodyPr>
          <a:lstStyle/>
          <a:p>
            <a:pPr algn="ctr"/>
            <a:r>
              <a:rPr lang="sk-SK" b="1" dirty="0" smtClean="0">
                <a:solidFill>
                  <a:srgbClr val="F3540D"/>
                </a:solidFill>
                <a:latin typeface="Bodoni MT Condensed" panose="02070606080606020203" pitchFamily="18" charset="0"/>
              </a:rPr>
              <a:t>Pracovný list</a:t>
            </a:r>
          </a:p>
          <a:p>
            <a:pPr algn="ctr"/>
            <a:endParaRPr lang="sk-SK" b="1" dirty="0" smtClean="0">
              <a:solidFill>
                <a:srgbClr val="F3540D"/>
              </a:solidFill>
              <a:latin typeface="Bodoni MT Condensed" panose="02070606080606020203" pitchFamily="18" charset="0"/>
            </a:endParaRPr>
          </a:p>
          <a:p>
            <a:pPr algn="ctr"/>
            <a:r>
              <a:rPr lang="sk-SK" b="1" dirty="0">
                <a:solidFill>
                  <a:srgbClr val="F3540D"/>
                </a:solidFill>
                <a:latin typeface="Bodoni MT Condensed" panose="02070606080606020203" pitchFamily="18" charset="0"/>
              </a:rPr>
              <a:t>5</a:t>
            </a:r>
            <a:r>
              <a:rPr lang="sk-SK" b="1" dirty="0" smtClean="0">
                <a:solidFill>
                  <a:srgbClr val="F3540D"/>
                </a:solidFill>
                <a:latin typeface="Bodoni MT Condensed" panose="02070606080606020203" pitchFamily="18" charset="0"/>
              </a:rPr>
              <a:t>. </a:t>
            </a:r>
            <a:r>
              <a:rPr lang="sk-SK" b="1" dirty="0" smtClean="0">
                <a:solidFill>
                  <a:srgbClr val="F3540D"/>
                </a:solidFill>
                <a:latin typeface="Bodoni MT Condensed" panose="02070606080606020203" pitchFamily="18" charset="0"/>
              </a:rPr>
              <a:t>kapitola</a:t>
            </a:r>
            <a:endParaRPr lang="sk-SK" b="1" dirty="0">
              <a:solidFill>
                <a:srgbClr val="F3540D"/>
              </a:solidFill>
              <a:latin typeface="Bodoni MT Condensed" panose="02070606080606020203" pitchFamily="18" charset="0"/>
            </a:endParaRPr>
          </a:p>
        </p:txBody>
      </p:sp>
      <p:sp>
        <p:nvSpPr>
          <p:cNvPr id="5" name="BlokTextu 4"/>
          <p:cNvSpPr txBox="1"/>
          <p:nvPr/>
        </p:nvSpPr>
        <p:spPr>
          <a:xfrm>
            <a:off x="5905548" y="3201542"/>
            <a:ext cx="2396420" cy="3139321"/>
          </a:xfrm>
          <a:prstGeom prst="rect">
            <a:avLst/>
          </a:prstGeom>
          <a:solidFill>
            <a:schemeClr val="bg1">
              <a:alpha val="83000"/>
            </a:schemeClr>
          </a:solidFill>
        </p:spPr>
        <p:txBody>
          <a:bodyPr wrap="square" rtlCol="0">
            <a:spAutoFit/>
          </a:bodyPr>
          <a:lstStyle/>
          <a:p>
            <a:r>
              <a:rPr lang="sk-SK" dirty="0" smtClean="0"/>
              <a:t>            </a:t>
            </a:r>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a:p>
        </p:txBody>
      </p:sp>
      <p:pic>
        <p:nvPicPr>
          <p:cNvPr id="9" name="Picture 12" descr="Výsledok vyhľadávania obrázkov pre dopyt pape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736802" y="538177"/>
            <a:ext cx="2404818" cy="627123"/>
          </a:xfrm>
          <a:prstGeom prst="rect">
            <a:avLst/>
          </a:prstGeom>
          <a:noFill/>
          <a:extLst>
            <a:ext uri="{909E8E84-426E-40DD-AFC4-6F175D3DCCD1}">
              <a14:hiddenFill xmlns:a14="http://schemas.microsoft.com/office/drawing/2010/main">
                <a:solidFill>
                  <a:srgbClr val="FFFFFF"/>
                </a:solidFill>
              </a14:hiddenFill>
            </a:ext>
          </a:extLst>
        </p:spPr>
      </p:pic>
      <p:sp>
        <p:nvSpPr>
          <p:cNvPr id="11" name="Obdĺžnik 10"/>
          <p:cNvSpPr/>
          <p:nvPr/>
        </p:nvSpPr>
        <p:spPr>
          <a:xfrm>
            <a:off x="3388881" y="2049164"/>
            <a:ext cx="4628846" cy="3046988"/>
          </a:xfrm>
          <a:prstGeom prst="rect">
            <a:avLst/>
          </a:prstGeom>
        </p:spPr>
        <p:txBody>
          <a:bodyPr wrap="square">
            <a:spAutoFit/>
          </a:bodyPr>
          <a:lstStyle/>
          <a:p>
            <a:pPr lvl="0" algn="just"/>
            <a:r>
              <a:rPr lang="sk-SK" sz="1200" dirty="0" smtClean="0">
                <a:solidFill>
                  <a:srgbClr val="002060"/>
                </a:solidFill>
              </a:rPr>
              <a:t>V</a:t>
            </a:r>
            <a:r>
              <a:rPr lang="sk-SK" sz="1200" dirty="0">
                <a:solidFill>
                  <a:srgbClr val="002060"/>
                </a:solidFill>
              </a:rPr>
              <a:t> ťažkej situácii, do ktorej sa </a:t>
            </a:r>
            <a:r>
              <a:rPr lang="sk-SK" sz="1200" dirty="0" err="1">
                <a:solidFill>
                  <a:srgbClr val="002060"/>
                </a:solidFill>
              </a:rPr>
              <a:t>Jairus</a:t>
            </a:r>
            <a:r>
              <a:rPr lang="sk-SK" sz="1200" dirty="0">
                <a:solidFill>
                  <a:srgbClr val="002060"/>
                </a:solidFill>
              </a:rPr>
              <a:t> dostal, zostal zmätený a bez nádeje. Ježiš mu hovorí slová, ktoré patria aj nám: </a:t>
            </a:r>
            <a:r>
              <a:rPr lang="sk-SK" sz="1200" i="1" dirty="0">
                <a:solidFill>
                  <a:srgbClr val="002060"/>
                </a:solidFill>
              </a:rPr>
              <a:t>„Neboj sa, len ver!“</a:t>
            </a:r>
            <a:r>
              <a:rPr lang="sk-SK" sz="1200" dirty="0">
                <a:solidFill>
                  <a:srgbClr val="002060"/>
                </a:solidFill>
              </a:rPr>
              <a:t> Ježiš je riešením všetkých problémov. Ak sa budeš cítiť podobne beznádejne ako </a:t>
            </a:r>
            <a:r>
              <a:rPr lang="sk-SK" sz="1200" dirty="0" err="1">
                <a:solidFill>
                  <a:srgbClr val="002060"/>
                </a:solidFill>
              </a:rPr>
              <a:t>Jairus</a:t>
            </a:r>
            <a:r>
              <a:rPr lang="sk-SK" sz="1200" dirty="0">
                <a:solidFill>
                  <a:srgbClr val="002060"/>
                </a:solidFill>
              </a:rPr>
              <a:t>, uvedom si, že Ježišovi nič nie je ťažké. On je zárukou našej nádeje. Ťažké situácie môže vyriešiť a ak bude pre našu spásu užitočnejšie znášať ich, dá nám silu, aby sme im nepodľahli.</a:t>
            </a:r>
          </a:p>
          <a:p>
            <a:pPr algn="just"/>
            <a:r>
              <a:rPr lang="sk-SK" sz="1200" dirty="0">
                <a:solidFill>
                  <a:srgbClr val="002060"/>
                </a:solidFill>
              </a:rPr>
              <a:t> </a:t>
            </a:r>
          </a:p>
          <a:p>
            <a:pPr lvl="0" algn="just"/>
            <a:r>
              <a:rPr lang="sk-SK" sz="1200" dirty="0" smtClean="0">
                <a:solidFill>
                  <a:srgbClr val="002060"/>
                </a:solidFill>
              </a:rPr>
              <a:t>Tí</a:t>
            </a:r>
            <a:r>
              <a:rPr lang="sk-SK" sz="1200" dirty="0">
                <a:solidFill>
                  <a:srgbClr val="002060"/>
                </a:solidFill>
              </a:rPr>
              <a:t>, ktorí plakali nad dievčaťom, sa Ježišovi vysmievali, keď povedal, že dievča iba spí. Ježiš strpel tento výsmech, aby dal zástupu poučenie o nádeji a dôvere v neho. Aj dnes sa mnohí vysmievajú Božím požiadavkám. Smejú sa aj nám, ak ich berieme vážne. Nebojme sa ich smiechu, buďme verní svojmu presvedčeniu. Oni sa smejú len preto, lebo nepoznajú Božiu moc a nevedia sa pozerať na skutočnosti života Božími očami. My dokážeme oboje. Preto nás výsmech tých, ktorí nerozumejú, zastrašiť nemôže.</a:t>
            </a:r>
          </a:p>
          <a:p>
            <a:pPr algn="just"/>
            <a:r>
              <a:rPr lang="sk-SK" sz="1200" dirty="0">
                <a:solidFill>
                  <a:srgbClr val="002060"/>
                </a:solidFill>
              </a:rPr>
              <a:t>  </a:t>
            </a:r>
          </a:p>
        </p:txBody>
      </p:sp>
      <p:sp>
        <p:nvSpPr>
          <p:cNvPr id="12" name="BlokTextu 11"/>
          <p:cNvSpPr txBox="1"/>
          <p:nvPr/>
        </p:nvSpPr>
        <p:spPr>
          <a:xfrm>
            <a:off x="524246" y="2195732"/>
            <a:ext cx="2645291" cy="646331"/>
          </a:xfrm>
          <a:prstGeom prst="rect">
            <a:avLst/>
          </a:prstGeom>
          <a:solidFill>
            <a:schemeClr val="bg1"/>
          </a:solidFill>
        </p:spPr>
        <p:txBody>
          <a:bodyPr wrap="square" rtlCol="0">
            <a:spAutoFit/>
          </a:bodyPr>
          <a:lstStyle/>
          <a:p>
            <a:pPr algn="just"/>
            <a:r>
              <a:rPr lang="sk-SK" sz="1200" i="1" dirty="0" smtClean="0">
                <a:solidFill>
                  <a:srgbClr val="8A4500"/>
                </a:solidFill>
                <a:latin typeface="Franklin Gothic Medium Cond" panose="020B0606030402020204" pitchFamily="34" charset="0"/>
              </a:rPr>
              <a:t>Ale keď Ježiš počul, čo hovoria, povedal predstavenému synagógy: „Neboj sa, len ver!“  </a:t>
            </a:r>
            <a:r>
              <a:rPr lang="sk-SK" sz="1200" i="1" dirty="0" err="1" smtClean="0">
                <a:solidFill>
                  <a:srgbClr val="8A4500"/>
                </a:solidFill>
                <a:latin typeface="Franklin Gothic Medium Cond" panose="020B0606030402020204" pitchFamily="34" charset="0"/>
              </a:rPr>
              <a:t>Mk</a:t>
            </a:r>
            <a:r>
              <a:rPr lang="sk-SK" sz="1200" i="1" dirty="0" smtClean="0">
                <a:solidFill>
                  <a:srgbClr val="8A4500"/>
                </a:solidFill>
                <a:latin typeface="Franklin Gothic Medium Cond" panose="020B0606030402020204" pitchFamily="34" charset="0"/>
              </a:rPr>
              <a:t> 5, 36</a:t>
            </a:r>
            <a:endParaRPr lang="sk-SK" sz="1200" i="1" dirty="0">
              <a:solidFill>
                <a:srgbClr val="8A4500"/>
              </a:solidFill>
              <a:latin typeface="Franklin Gothic Medium Cond" panose="020B0606030402020204" pitchFamily="34" charset="0"/>
            </a:endParaRPr>
          </a:p>
        </p:txBody>
      </p:sp>
      <p:sp>
        <p:nvSpPr>
          <p:cNvPr id="16" name="BlokTextu 15"/>
          <p:cNvSpPr txBox="1"/>
          <p:nvPr/>
        </p:nvSpPr>
        <p:spPr>
          <a:xfrm>
            <a:off x="2285279" y="688247"/>
            <a:ext cx="5307864" cy="954107"/>
          </a:xfrm>
          <a:prstGeom prst="rect">
            <a:avLst/>
          </a:prstGeom>
          <a:noFill/>
        </p:spPr>
        <p:txBody>
          <a:bodyPr wrap="none" rtlCol="0">
            <a:spAutoFit/>
          </a:bodyPr>
          <a:lstStyle/>
          <a:p>
            <a:pPr algn="ctr"/>
            <a:r>
              <a:rPr lang="sk-SK" sz="1600" b="1" dirty="0" smtClean="0">
                <a:solidFill>
                  <a:srgbClr val="002060"/>
                </a:solidFill>
                <a:latin typeface="Bodoni MT Condensed" panose="02070606080606020203" pitchFamily="18" charset="0"/>
              </a:rPr>
              <a:t>BIBLIA PRE VŠETKÝCH 2018</a:t>
            </a:r>
          </a:p>
          <a:p>
            <a:pPr algn="ctr"/>
            <a:endParaRPr lang="sk-SK" sz="1600" b="1" dirty="0">
              <a:solidFill>
                <a:srgbClr val="002060"/>
              </a:solidFill>
              <a:latin typeface="Bodoni MT Condensed" panose="02070606080606020203" pitchFamily="18" charset="0"/>
            </a:endParaRPr>
          </a:p>
          <a:p>
            <a:pPr algn="ctr"/>
            <a:r>
              <a:rPr lang="sk-SK" sz="2400" b="1" dirty="0" smtClean="0">
                <a:solidFill>
                  <a:srgbClr val="F3540D"/>
                </a:solidFill>
                <a:latin typeface="Bodoni MT Condensed" panose="02070606080606020203" pitchFamily="18" charset="0"/>
              </a:rPr>
              <a:t>                Božie slovo s aplikáciou do dnešných dní</a:t>
            </a:r>
            <a:endParaRPr lang="sk-SK" sz="2400" b="1" dirty="0">
              <a:solidFill>
                <a:srgbClr val="F3540D"/>
              </a:solidFill>
              <a:latin typeface="Bodoni MT Condensed" panose="02070606080606020203" pitchFamily="18" charset="0"/>
            </a:endParaRPr>
          </a:p>
        </p:txBody>
      </p:sp>
      <p:sp>
        <p:nvSpPr>
          <p:cNvPr id="10" name="BlokTextu 9"/>
          <p:cNvSpPr txBox="1"/>
          <p:nvPr/>
        </p:nvSpPr>
        <p:spPr>
          <a:xfrm>
            <a:off x="633918" y="3535756"/>
            <a:ext cx="2645291" cy="1200329"/>
          </a:xfrm>
          <a:prstGeom prst="rect">
            <a:avLst/>
          </a:prstGeom>
          <a:solidFill>
            <a:schemeClr val="bg1"/>
          </a:solidFill>
        </p:spPr>
        <p:txBody>
          <a:bodyPr wrap="square" rtlCol="0">
            <a:spAutoFit/>
          </a:bodyPr>
          <a:lstStyle/>
          <a:p>
            <a:pPr algn="just"/>
            <a:r>
              <a:rPr lang="sk-SK" sz="1200" i="1" dirty="0" smtClean="0">
                <a:solidFill>
                  <a:srgbClr val="8A4500"/>
                </a:solidFill>
                <a:latin typeface="Franklin Gothic Medium Cond" panose="020B0606030402020204" pitchFamily="34" charset="0"/>
              </a:rPr>
              <a:t>Vošiel dnu a povedal im: „Prečo sa plašíte a nariekate? Dievča neumrelo, ale spí.“ Oni ho vysmiali. Ale on všetkých vyhnal, vzal so sebou </a:t>
            </a:r>
            <a:r>
              <a:rPr lang="sk-SK" sz="1200" i="1" dirty="0" smtClean="0">
                <a:solidFill>
                  <a:srgbClr val="8A4500"/>
                </a:solidFill>
                <a:latin typeface="Franklin Gothic Medium Cond" panose="020B0606030402020204" pitchFamily="34" charset="0"/>
              </a:rPr>
              <a:t>otca a matku dievčaťa a tých, čo boli s ním. Vstúpil ta, kde dievča ležalo, ... </a:t>
            </a:r>
          </a:p>
          <a:p>
            <a:pPr algn="just"/>
            <a:r>
              <a:rPr lang="sk-SK" sz="1200" i="1" dirty="0" err="1" smtClean="0">
                <a:solidFill>
                  <a:srgbClr val="8A4500"/>
                </a:solidFill>
                <a:latin typeface="Franklin Gothic Medium Cond" panose="020B0606030402020204" pitchFamily="34" charset="0"/>
              </a:rPr>
              <a:t>Mk</a:t>
            </a:r>
            <a:r>
              <a:rPr lang="sk-SK" sz="1200" i="1" dirty="0" smtClean="0">
                <a:solidFill>
                  <a:srgbClr val="8A4500"/>
                </a:solidFill>
                <a:latin typeface="Franklin Gothic Medium Cond" panose="020B0606030402020204" pitchFamily="34" charset="0"/>
              </a:rPr>
              <a:t> 5, 39-40</a:t>
            </a:r>
            <a:endParaRPr lang="sk-SK" sz="1200" i="1" dirty="0">
              <a:solidFill>
                <a:srgbClr val="8A4500"/>
              </a:solidFill>
              <a:latin typeface="Franklin Gothic Medium Cond" panose="020B0606030402020204" pitchFamily="34" charset="0"/>
            </a:endParaRPr>
          </a:p>
        </p:txBody>
      </p:sp>
    </p:spTree>
    <p:extLst>
      <p:ext uri="{BB962C8B-B14F-4D97-AF65-F5344CB8AC3E}">
        <p14:creationId xmlns:p14="http://schemas.microsoft.com/office/powerpoint/2010/main" val="220633692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Súvisiaci obrázok"/>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86328"/>
            <a:ext cx="9645805" cy="6858000"/>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4" descr="Súvisiaci obrázok"/>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254125" y="3523310"/>
            <a:ext cx="2053534" cy="2906952"/>
          </a:xfrm>
          <a:prstGeom prst="rect">
            <a:avLst/>
          </a:prstGeom>
          <a:ln>
            <a:noFill/>
          </a:ln>
          <a:effectLst>
            <a:softEdge rad="112500"/>
          </a:effectLst>
        </p:spPr>
      </p:pic>
      <p:sp>
        <p:nvSpPr>
          <p:cNvPr id="4" name="BlokTextu 3"/>
          <p:cNvSpPr txBox="1"/>
          <p:nvPr/>
        </p:nvSpPr>
        <p:spPr>
          <a:xfrm rot="20738052">
            <a:off x="780189" y="636201"/>
            <a:ext cx="1191352" cy="923330"/>
          </a:xfrm>
          <a:prstGeom prst="rect">
            <a:avLst/>
          </a:prstGeom>
          <a:noFill/>
        </p:spPr>
        <p:txBody>
          <a:bodyPr wrap="none" rtlCol="0">
            <a:spAutoFit/>
          </a:bodyPr>
          <a:lstStyle/>
          <a:p>
            <a:pPr algn="ctr"/>
            <a:r>
              <a:rPr lang="sk-SK" b="1" dirty="0" smtClean="0">
                <a:solidFill>
                  <a:srgbClr val="F3540D"/>
                </a:solidFill>
                <a:latin typeface="Bodoni MT Condensed" panose="02070606080606020203" pitchFamily="18" charset="0"/>
              </a:rPr>
              <a:t>Pracovný list</a:t>
            </a:r>
          </a:p>
          <a:p>
            <a:pPr algn="ctr"/>
            <a:endParaRPr lang="sk-SK" b="1" dirty="0" smtClean="0">
              <a:solidFill>
                <a:srgbClr val="F3540D"/>
              </a:solidFill>
              <a:latin typeface="Bodoni MT Condensed" panose="02070606080606020203" pitchFamily="18" charset="0"/>
            </a:endParaRPr>
          </a:p>
          <a:p>
            <a:pPr algn="ctr"/>
            <a:r>
              <a:rPr lang="sk-SK" b="1" dirty="0">
                <a:solidFill>
                  <a:srgbClr val="F3540D"/>
                </a:solidFill>
                <a:latin typeface="Bodoni MT Condensed" panose="02070606080606020203" pitchFamily="18" charset="0"/>
              </a:rPr>
              <a:t>5</a:t>
            </a:r>
            <a:r>
              <a:rPr lang="sk-SK" b="1" dirty="0" smtClean="0">
                <a:solidFill>
                  <a:srgbClr val="F3540D"/>
                </a:solidFill>
                <a:latin typeface="Bodoni MT Condensed" panose="02070606080606020203" pitchFamily="18" charset="0"/>
              </a:rPr>
              <a:t>. </a:t>
            </a:r>
            <a:r>
              <a:rPr lang="sk-SK" b="1" dirty="0" smtClean="0">
                <a:solidFill>
                  <a:srgbClr val="F3540D"/>
                </a:solidFill>
                <a:latin typeface="Bodoni MT Condensed" panose="02070606080606020203" pitchFamily="18" charset="0"/>
              </a:rPr>
              <a:t>kapitola</a:t>
            </a:r>
            <a:endParaRPr lang="sk-SK" b="1" dirty="0">
              <a:solidFill>
                <a:srgbClr val="F3540D"/>
              </a:solidFill>
              <a:latin typeface="Bodoni MT Condensed" panose="02070606080606020203" pitchFamily="18" charset="0"/>
            </a:endParaRPr>
          </a:p>
        </p:txBody>
      </p:sp>
      <p:sp>
        <p:nvSpPr>
          <p:cNvPr id="5" name="BlokTextu 4"/>
          <p:cNvSpPr txBox="1"/>
          <p:nvPr/>
        </p:nvSpPr>
        <p:spPr>
          <a:xfrm>
            <a:off x="6025310" y="3342672"/>
            <a:ext cx="2416163" cy="3139321"/>
          </a:xfrm>
          <a:prstGeom prst="rect">
            <a:avLst/>
          </a:prstGeom>
          <a:solidFill>
            <a:schemeClr val="bg1">
              <a:alpha val="83000"/>
            </a:schemeClr>
          </a:solidFill>
        </p:spPr>
        <p:txBody>
          <a:bodyPr wrap="square" rtlCol="0">
            <a:spAutoFit/>
          </a:bodyPr>
          <a:lstStyle/>
          <a:p>
            <a:r>
              <a:rPr lang="sk-SK" dirty="0" smtClean="0"/>
              <a:t>            </a:t>
            </a:r>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a:p>
        </p:txBody>
      </p:sp>
      <p:pic>
        <p:nvPicPr>
          <p:cNvPr id="9" name="Picture 12" descr="Výsledok vyhľadávania obrázkov pre dopyt pape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620492" y="586771"/>
            <a:ext cx="2404818" cy="627123"/>
          </a:xfrm>
          <a:prstGeom prst="rect">
            <a:avLst/>
          </a:prstGeom>
          <a:noFill/>
          <a:extLst>
            <a:ext uri="{909E8E84-426E-40DD-AFC4-6F175D3DCCD1}">
              <a14:hiddenFill xmlns:a14="http://schemas.microsoft.com/office/drawing/2010/main">
                <a:solidFill>
                  <a:srgbClr val="FFFFFF"/>
                </a:solidFill>
              </a14:hiddenFill>
            </a:ext>
          </a:extLst>
        </p:spPr>
      </p:pic>
      <p:sp>
        <p:nvSpPr>
          <p:cNvPr id="2" name="BlokTextu 1"/>
          <p:cNvSpPr txBox="1"/>
          <p:nvPr/>
        </p:nvSpPr>
        <p:spPr>
          <a:xfrm>
            <a:off x="2296275" y="1645873"/>
            <a:ext cx="5336168" cy="4031873"/>
          </a:xfrm>
          <a:prstGeom prst="rect">
            <a:avLst/>
          </a:prstGeom>
          <a:noFill/>
        </p:spPr>
        <p:txBody>
          <a:bodyPr wrap="square" rtlCol="0">
            <a:spAutoFit/>
          </a:bodyPr>
          <a:lstStyle/>
          <a:p>
            <a:pPr algn="ctr"/>
            <a:r>
              <a:rPr lang="sk-SK" sz="2400" b="1" dirty="0" smtClean="0">
                <a:solidFill>
                  <a:srgbClr val="F3540D"/>
                </a:solidFill>
                <a:latin typeface="Bodoni MT Condensed" panose="02070606080606020203" pitchFamily="18" charset="0"/>
              </a:rPr>
              <a:t>Myšlienky </a:t>
            </a:r>
            <a:r>
              <a:rPr lang="sk-SK" sz="2400" b="1" dirty="0">
                <a:solidFill>
                  <a:srgbClr val="F3540D"/>
                </a:solidFill>
                <a:latin typeface="Bodoni MT Condensed" panose="02070606080606020203" pitchFamily="18" charset="0"/>
              </a:rPr>
              <a:t>cirkevných otcov: </a:t>
            </a:r>
            <a:endParaRPr lang="sk-SK" sz="2400" b="1" dirty="0" smtClean="0">
              <a:solidFill>
                <a:srgbClr val="F3540D"/>
              </a:solidFill>
              <a:latin typeface="Bodoni MT Condensed" panose="02070606080606020203" pitchFamily="18" charset="0"/>
            </a:endParaRPr>
          </a:p>
          <a:p>
            <a:endParaRPr lang="sk-SK" sz="1400" b="1" u="sng" dirty="0" smtClean="0"/>
          </a:p>
          <a:p>
            <a:pPr lvl="0"/>
            <a:endParaRPr lang="sk-SK" sz="1400" b="1" u="sng" dirty="0"/>
          </a:p>
          <a:p>
            <a:pPr lvl="0" algn="just"/>
            <a:r>
              <a:rPr lang="sk-SK" sz="1200" dirty="0" err="1" smtClean="0">
                <a:solidFill>
                  <a:srgbClr val="F3540D"/>
                </a:solidFill>
                <a:latin typeface="Bernard MT Condensed" panose="02050806060905020404" pitchFamily="18" charset="0"/>
              </a:rPr>
              <a:t>Béda</a:t>
            </a:r>
            <a:r>
              <a:rPr lang="sk-SK" sz="1200" dirty="0" smtClean="0">
                <a:solidFill>
                  <a:srgbClr val="F3540D"/>
                </a:solidFill>
                <a:latin typeface="Bernard MT Condensed" panose="02050806060905020404" pitchFamily="18" charset="0"/>
              </a:rPr>
              <a:t> ctihodný </a:t>
            </a:r>
            <a:r>
              <a:rPr lang="sk-SK" sz="1200" dirty="0" smtClean="0">
                <a:solidFill>
                  <a:srgbClr val="002060"/>
                </a:solidFill>
                <a:latin typeface="Bernard MT Condensed" panose="02050806060905020404" pitchFamily="18" charset="0"/>
              </a:rPr>
              <a:t>-</a:t>
            </a:r>
            <a:r>
              <a:rPr lang="sk-SK" sz="1200" dirty="0" smtClean="0">
                <a:solidFill>
                  <a:srgbClr val="F3540D"/>
                </a:solidFill>
                <a:latin typeface="Bernard MT Condensed" panose="02050806060905020404" pitchFamily="18" charset="0"/>
              </a:rPr>
              <a:t> </a:t>
            </a:r>
            <a:r>
              <a:rPr lang="sk-SK" sz="1200" dirty="0" smtClean="0">
                <a:solidFill>
                  <a:srgbClr val="002060"/>
                </a:solidFill>
              </a:rPr>
              <a:t>Nepriateľ </a:t>
            </a:r>
            <a:r>
              <a:rPr lang="sk-SK" sz="1200" dirty="0">
                <a:solidFill>
                  <a:srgbClr val="002060"/>
                </a:solidFill>
              </a:rPr>
              <a:t>ľudskej spásy veľmi trpí, ak má prestať mučiť človeka. Veľmi ťažko sa tiež podriaďuje, aby človeka opustil. Je mu to o to ťažšie, keď človeka vlastnil dlhý čas. Preto keď nad nami víťazí diabol, je potrebné </a:t>
            </a:r>
            <a:r>
              <a:rPr lang="sk-SK" sz="1200" i="1" dirty="0">
                <a:solidFill>
                  <a:srgbClr val="002060"/>
                </a:solidFill>
              </a:rPr>
              <a:t>hneď</a:t>
            </a:r>
            <a:r>
              <a:rPr lang="sk-SK" sz="1200" dirty="0">
                <a:solidFill>
                  <a:srgbClr val="002060"/>
                </a:solidFill>
              </a:rPr>
              <a:t> sa oslobodiť z jeho pút,  lebo inak bude ťažšie vyhnať ho. </a:t>
            </a:r>
            <a:endParaRPr lang="sk-SK" sz="1200" dirty="0" smtClean="0">
              <a:solidFill>
                <a:srgbClr val="002060"/>
              </a:solidFill>
            </a:endParaRPr>
          </a:p>
          <a:p>
            <a:pPr lvl="0" algn="just"/>
            <a:r>
              <a:rPr lang="sk-SK" sz="1200" dirty="0">
                <a:solidFill>
                  <a:srgbClr val="F3540D"/>
                </a:solidFill>
                <a:latin typeface="Bernard MT Condensed" panose="02050806060905020404" pitchFamily="18" charset="0"/>
              </a:rPr>
              <a:t>Hieronym</a:t>
            </a:r>
            <a:r>
              <a:rPr lang="sk-SK" sz="1200" dirty="0"/>
              <a:t> </a:t>
            </a:r>
            <a:r>
              <a:rPr lang="sk-SK" sz="1200" dirty="0" smtClean="0">
                <a:solidFill>
                  <a:srgbClr val="002060"/>
                </a:solidFill>
              </a:rPr>
              <a:t>- Zo skutočnosti vtelenia Božieho Syna vyplýva, že každý človek sa stal časťou Krista. Ježiš prikazuje nečistému duchu opustiť miesto a vlastníctvo, ktoré patrí jemu. - Považuje za urážku, že nečistý duch býva v človeku, </a:t>
            </a:r>
            <a:r>
              <a:rPr lang="sk-SK" sz="1200" dirty="0" err="1" smtClean="0">
                <a:solidFill>
                  <a:srgbClr val="002060"/>
                </a:solidFill>
              </a:rPr>
              <a:t>t.j</a:t>
            </a:r>
            <a:r>
              <a:rPr lang="sk-SK" sz="1200" dirty="0" smtClean="0">
                <a:solidFill>
                  <a:srgbClr val="002060"/>
                </a:solidFill>
              </a:rPr>
              <a:t>. obýva miesto, ktoré by mal obývať on. </a:t>
            </a:r>
          </a:p>
          <a:p>
            <a:pPr lvl="0" algn="just"/>
            <a:r>
              <a:rPr lang="sk-SK" sz="1200" dirty="0" err="1" smtClean="0">
                <a:solidFill>
                  <a:srgbClr val="F3540D"/>
                </a:solidFill>
                <a:latin typeface="Bernard MT Condensed" panose="02050806060905020404" pitchFamily="18" charset="0"/>
              </a:rPr>
              <a:t>Atanáz</a:t>
            </a:r>
            <a:r>
              <a:rPr lang="sk-SK" sz="1200" dirty="0" smtClean="0">
                <a:solidFill>
                  <a:srgbClr val="F3540D"/>
                </a:solidFill>
                <a:latin typeface="Bernard MT Condensed" panose="02050806060905020404" pitchFamily="18" charset="0"/>
              </a:rPr>
              <a:t> </a:t>
            </a:r>
            <a:r>
              <a:rPr lang="sk-SK" sz="1200" dirty="0" smtClean="0">
                <a:solidFill>
                  <a:srgbClr val="002060"/>
                </a:solidFill>
                <a:latin typeface="Bernard MT Condensed" panose="02050806060905020404" pitchFamily="18" charset="0"/>
              </a:rPr>
              <a:t>- </a:t>
            </a:r>
            <a:r>
              <a:rPr lang="sk-SK" sz="1200" dirty="0" smtClean="0">
                <a:solidFill>
                  <a:srgbClr val="002060"/>
                </a:solidFill>
              </a:rPr>
              <a:t>Nečistý </a:t>
            </a:r>
            <a:r>
              <a:rPr lang="sk-SK" sz="1200" dirty="0">
                <a:solidFill>
                  <a:srgbClr val="002060"/>
                </a:solidFill>
              </a:rPr>
              <a:t>duch nemá nad sviňami nijakú moc. Preto musí </a:t>
            </a:r>
            <a:r>
              <a:rPr lang="sk-SK" sz="1200" i="1" dirty="0">
                <a:solidFill>
                  <a:srgbClr val="002060"/>
                </a:solidFill>
              </a:rPr>
              <a:t>poprosiť</a:t>
            </a:r>
            <a:r>
              <a:rPr lang="sk-SK" sz="1200" dirty="0">
                <a:solidFill>
                  <a:srgbClr val="002060"/>
                </a:solidFill>
              </a:rPr>
              <a:t> Ježiša, hovoriac: </a:t>
            </a:r>
            <a:r>
              <a:rPr lang="sk-SK" sz="1200" i="1" dirty="0">
                <a:solidFill>
                  <a:srgbClr val="002060"/>
                </a:solidFill>
              </a:rPr>
              <a:t>„Dovoľ nám vojsť do svíň.“</a:t>
            </a:r>
            <a:r>
              <a:rPr lang="sk-SK" sz="1200" dirty="0">
                <a:solidFill>
                  <a:srgbClr val="002060"/>
                </a:solidFill>
              </a:rPr>
              <a:t> Ak teda diabol nemá moc nad sviňami, o to menej ju má nad ľuďmi, ktorí sú stvorení na obraz Boží. </a:t>
            </a:r>
            <a:endParaRPr lang="sk-SK" sz="1200" dirty="0" smtClean="0">
              <a:solidFill>
                <a:srgbClr val="002060"/>
              </a:solidFill>
            </a:endParaRPr>
          </a:p>
          <a:p>
            <a:pPr lvl="0" algn="just"/>
            <a:r>
              <a:rPr lang="sk-SK" sz="1200" dirty="0" smtClean="0">
                <a:solidFill>
                  <a:srgbClr val="F3540D"/>
                </a:solidFill>
                <a:latin typeface="Bernard MT Condensed" panose="02050806060905020404" pitchFamily="18" charset="0"/>
              </a:rPr>
              <a:t>Hieronym </a:t>
            </a:r>
            <a:r>
              <a:rPr lang="sk-SK" sz="1200" dirty="0" smtClean="0">
                <a:solidFill>
                  <a:srgbClr val="002060"/>
                </a:solidFill>
                <a:latin typeface="Bernard MT Condensed" panose="02050806060905020404" pitchFamily="18" charset="0"/>
              </a:rPr>
              <a:t>- </a:t>
            </a:r>
            <a:r>
              <a:rPr lang="sk-SK" sz="1200" dirty="0" smtClean="0">
                <a:solidFill>
                  <a:srgbClr val="002060"/>
                </a:solidFill>
              </a:rPr>
              <a:t>Ježiš </a:t>
            </a:r>
            <a:r>
              <a:rPr lang="sk-SK" sz="1200" dirty="0">
                <a:solidFill>
                  <a:srgbClr val="002060"/>
                </a:solidFill>
              </a:rPr>
              <a:t>sa správa ako niekto, kto síce vie odpoveď na svoju otázku, len chce zvýrazniť, čo sa udialo. Ak by sa totiž Ježiš nič uzdravenej ženy nespýtal, nič by nevyšlo najavo a nik by si nevšimol zázrak, čo sa práve stal. Dáva otázku, aby žena vyznala, čo sa stalo, a aby bol Boh oslávený. </a:t>
            </a:r>
            <a:endParaRPr lang="sk-SK" sz="1200" dirty="0" smtClean="0">
              <a:solidFill>
                <a:srgbClr val="002060"/>
              </a:solidFill>
            </a:endParaRPr>
          </a:p>
          <a:p>
            <a:pPr lvl="0" algn="just"/>
            <a:r>
              <a:rPr lang="sk-SK" sz="1200" dirty="0" smtClean="0">
                <a:solidFill>
                  <a:srgbClr val="F3540D"/>
                </a:solidFill>
                <a:latin typeface="Bernard MT Condensed" panose="02050806060905020404" pitchFamily="18" charset="0"/>
              </a:rPr>
              <a:t>Hieronym </a:t>
            </a:r>
            <a:r>
              <a:rPr lang="sk-SK" sz="1200" dirty="0" smtClean="0">
                <a:solidFill>
                  <a:srgbClr val="002060"/>
                </a:solidFill>
                <a:latin typeface="Bernard MT Condensed" panose="02050806060905020404" pitchFamily="18" charset="0"/>
              </a:rPr>
              <a:t>- </a:t>
            </a:r>
            <a:r>
              <a:rPr lang="sk-SK" sz="1200" dirty="0" smtClean="0">
                <a:solidFill>
                  <a:srgbClr val="002060"/>
                </a:solidFill>
              </a:rPr>
              <a:t>Keď </a:t>
            </a:r>
            <a:r>
              <a:rPr lang="sk-SK" sz="1200" dirty="0">
                <a:solidFill>
                  <a:srgbClr val="002060"/>
                </a:solidFill>
              </a:rPr>
              <a:t>Ježiš kriesi mŕtvych, prikazuje, aby sa im dali najesť. Inak by sa zmŕtvychvstanie mohlo javiť len ako ilúzia</a:t>
            </a:r>
            <a:r>
              <a:rPr lang="sk-SK" sz="1200" dirty="0" smtClean="0">
                <a:solidFill>
                  <a:srgbClr val="002060"/>
                </a:solidFill>
              </a:rPr>
              <a:t>.</a:t>
            </a:r>
            <a:endParaRPr lang="sk-SK" sz="1400" b="1" dirty="0" smtClean="0">
              <a:solidFill>
                <a:srgbClr val="002060"/>
              </a:solidFill>
            </a:endParaRPr>
          </a:p>
        </p:txBody>
      </p:sp>
      <p:sp>
        <p:nvSpPr>
          <p:cNvPr id="12" name="BlokTextu 11"/>
          <p:cNvSpPr txBox="1"/>
          <p:nvPr/>
        </p:nvSpPr>
        <p:spPr>
          <a:xfrm>
            <a:off x="3882480" y="712794"/>
            <a:ext cx="1996059" cy="338554"/>
          </a:xfrm>
          <a:prstGeom prst="rect">
            <a:avLst/>
          </a:prstGeom>
          <a:noFill/>
        </p:spPr>
        <p:txBody>
          <a:bodyPr wrap="none" rtlCol="0">
            <a:spAutoFit/>
          </a:bodyPr>
          <a:lstStyle/>
          <a:p>
            <a:pPr algn="ctr"/>
            <a:r>
              <a:rPr lang="sk-SK" sz="1600" b="1" dirty="0" smtClean="0">
                <a:solidFill>
                  <a:srgbClr val="002060"/>
                </a:solidFill>
                <a:latin typeface="Bodoni MT Condensed" panose="02070606080606020203" pitchFamily="18" charset="0"/>
              </a:rPr>
              <a:t>BIBLIA PRE VŠETKÝCH 2018</a:t>
            </a:r>
          </a:p>
        </p:txBody>
      </p:sp>
    </p:spTree>
    <p:extLst>
      <p:ext uri="{BB962C8B-B14F-4D97-AF65-F5344CB8AC3E}">
        <p14:creationId xmlns:p14="http://schemas.microsoft.com/office/powerpoint/2010/main" val="254444174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Súvisiaci obrázok"/>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1271"/>
            <a:ext cx="9144000" cy="6858000"/>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4" descr="Súvisiaci obrázok"/>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841743" y="3531638"/>
            <a:ext cx="2018961" cy="2858011"/>
          </a:xfrm>
          <a:prstGeom prst="rect">
            <a:avLst/>
          </a:prstGeom>
          <a:ln>
            <a:noFill/>
          </a:ln>
          <a:effectLst>
            <a:softEdge rad="112500"/>
          </a:effectLst>
        </p:spPr>
      </p:pic>
      <p:sp>
        <p:nvSpPr>
          <p:cNvPr id="4" name="BlokTextu 3"/>
          <p:cNvSpPr txBox="1"/>
          <p:nvPr/>
        </p:nvSpPr>
        <p:spPr>
          <a:xfrm rot="20738052">
            <a:off x="780189" y="636201"/>
            <a:ext cx="1191352" cy="923330"/>
          </a:xfrm>
          <a:prstGeom prst="rect">
            <a:avLst/>
          </a:prstGeom>
          <a:noFill/>
        </p:spPr>
        <p:txBody>
          <a:bodyPr wrap="none" rtlCol="0">
            <a:spAutoFit/>
          </a:bodyPr>
          <a:lstStyle/>
          <a:p>
            <a:pPr algn="ctr"/>
            <a:r>
              <a:rPr lang="sk-SK" b="1" dirty="0" smtClean="0">
                <a:solidFill>
                  <a:srgbClr val="F3540D"/>
                </a:solidFill>
                <a:latin typeface="Bodoni MT Condensed" panose="02070606080606020203" pitchFamily="18" charset="0"/>
              </a:rPr>
              <a:t>Pracovný list</a:t>
            </a:r>
          </a:p>
          <a:p>
            <a:pPr algn="ctr"/>
            <a:endParaRPr lang="sk-SK" b="1" dirty="0" smtClean="0">
              <a:solidFill>
                <a:srgbClr val="F3540D"/>
              </a:solidFill>
              <a:latin typeface="Bodoni MT Condensed" panose="02070606080606020203" pitchFamily="18" charset="0"/>
            </a:endParaRPr>
          </a:p>
          <a:p>
            <a:pPr algn="ctr"/>
            <a:r>
              <a:rPr lang="sk-SK" b="1" dirty="0">
                <a:solidFill>
                  <a:srgbClr val="F3540D"/>
                </a:solidFill>
                <a:latin typeface="Bodoni MT Condensed" panose="02070606080606020203" pitchFamily="18" charset="0"/>
              </a:rPr>
              <a:t>5</a:t>
            </a:r>
            <a:r>
              <a:rPr lang="sk-SK" b="1" dirty="0" smtClean="0">
                <a:solidFill>
                  <a:srgbClr val="F3540D"/>
                </a:solidFill>
                <a:latin typeface="Bodoni MT Condensed" panose="02070606080606020203" pitchFamily="18" charset="0"/>
              </a:rPr>
              <a:t>. </a:t>
            </a:r>
            <a:r>
              <a:rPr lang="sk-SK" b="1" dirty="0" smtClean="0">
                <a:solidFill>
                  <a:srgbClr val="F3540D"/>
                </a:solidFill>
                <a:latin typeface="Bodoni MT Condensed" panose="02070606080606020203" pitchFamily="18" charset="0"/>
              </a:rPr>
              <a:t>kapitola</a:t>
            </a:r>
            <a:endParaRPr lang="sk-SK" b="1" dirty="0">
              <a:solidFill>
                <a:srgbClr val="F3540D"/>
              </a:solidFill>
              <a:latin typeface="Bodoni MT Condensed" panose="02070606080606020203" pitchFamily="18" charset="0"/>
            </a:endParaRPr>
          </a:p>
        </p:txBody>
      </p:sp>
      <p:sp>
        <p:nvSpPr>
          <p:cNvPr id="5" name="BlokTextu 4"/>
          <p:cNvSpPr txBox="1"/>
          <p:nvPr/>
        </p:nvSpPr>
        <p:spPr>
          <a:xfrm>
            <a:off x="5598834" y="3390982"/>
            <a:ext cx="2444106" cy="3139321"/>
          </a:xfrm>
          <a:prstGeom prst="rect">
            <a:avLst/>
          </a:prstGeom>
          <a:solidFill>
            <a:schemeClr val="bg1">
              <a:alpha val="83000"/>
            </a:schemeClr>
          </a:solidFill>
        </p:spPr>
        <p:txBody>
          <a:bodyPr wrap="square" rtlCol="0">
            <a:spAutoFit/>
          </a:bodyPr>
          <a:lstStyle/>
          <a:p>
            <a:r>
              <a:rPr lang="sk-SK" dirty="0" smtClean="0"/>
              <a:t>            </a:t>
            </a:r>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a:p>
        </p:txBody>
      </p:sp>
      <p:pic>
        <p:nvPicPr>
          <p:cNvPr id="9" name="Picture 12" descr="Výsledok vyhľadávania obrázkov pre dopyt pape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369591" y="535909"/>
            <a:ext cx="2404818" cy="627123"/>
          </a:xfrm>
          <a:prstGeom prst="rect">
            <a:avLst/>
          </a:prstGeom>
          <a:noFill/>
          <a:extLst>
            <a:ext uri="{909E8E84-426E-40DD-AFC4-6F175D3DCCD1}">
              <a14:hiddenFill xmlns:a14="http://schemas.microsoft.com/office/drawing/2010/main">
                <a:solidFill>
                  <a:srgbClr val="FFFFFF"/>
                </a:solidFill>
              </a14:hiddenFill>
            </a:ext>
          </a:extLst>
        </p:spPr>
      </p:pic>
      <p:sp>
        <p:nvSpPr>
          <p:cNvPr id="3" name="Obdĺžnik 2"/>
          <p:cNvSpPr/>
          <p:nvPr/>
        </p:nvSpPr>
        <p:spPr>
          <a:xfrm>
            <a:off x="1724891" y="2279726"/>
            <a:ext cx="5779880" cy="830997"/>
          </a:xfrm>
          <a:prstGeom prst="rect">
            <a:avLst/>
          </a:prstGeom>
        </p:spPr>
        <p:txBody>
          <a:bodyPr wrap="square">
            <a:spAutoFit/>
          </a:bodyPr>
          <a:lstStyle/>
          <a:p>
            <a:pPr lvl="0"/>
            <a:r>
              <a:rPr lang="sk-SK" sz="1200" b="1" dirty="0">
                <a:solidFill>
                  <a:srgbClr val="002060"/>
                </a:solidFill>
              </a:rPr>
              <a:t>Uzdravenie posadnutého v </a:t>
            </a:r>
            <a:r>
              <a:rPr lang="sk-SK" sz="1200" b="1" dirty="0" err="1">
                <a:solidFill>
                  <a:srgbClr val="002060"/>
                </a:solidFill>
              </a:rPr>
              <a:t>Geraze</a:t>
            </a:r>
            <a:r>
              <a:rPr lang="sk-SK" sz="1200" dirty="0">
                <a:solidFill>
                  <a:srgbClr val="002060"/>
                </a:solidFill>
              </a:rPr>
              <a:t>: KKC </a:t>
            </a:r>
            <a:r>
              <a:rPr lang="sk-SK" sz="1200" dirty="0" smtClean="0">
                <a:solidFill>
                  <a:srgbClr val="002060"/>
                </a:solidFill>
              </a:rPr>
              <a:t>550</a:t>
            </a:r>
          </a:p>
          <a:p>
            <a:pPr lvl="0"/>
            <a:endParaRPr lang="sk-SK" sz="1200" dirty="0">
              <a:solidFill>
                <a:srgbClr val="002060"/>
              </a:solidFill>
            </a:endParaRPr>
          </a:p>
          <a:p>
            <a:pPr lvl="0"/>
            <a:r>
              <a:rPr lang="sk-SK" sz="1200" b="1" dirty="0">
                <a:solidFill>
                  <a:srgbClr val="002060"/>
                </a:solidFill>
              </a:rPr>
              <a:t>Uzdravenie ženy trpiacej na krvotok a vzkriesenie </a:t>
            </a:r>
            <a:r>
              <a:rPr lang="sk-SK" sz="1200" b="1" dirty="0" err="1">
                <a:solidFill>
                  <a:srgbClr val="002060"/>
                </a:solidFill>
              </a:rPr>
              <a:t>Jairovej</a:t>
            </a:r>
            <a:r>
              <a:rPr lang="sk-SK" sz="1200" b="1" dirty="0">
                <a:solidFill>
                  <a:srgbClr val="002060"/>
                </a:solidFill>
              </a:rPr>
              <a:t> dcéry</a:t>
            </a:r>
            <a:r>
              <a:rPr lang="sk-SK" sz="1200" dirty="0">
                <a:solidFill>
                  <a:srgbClr val="002060"/>
                </a:solidFill>
              </a:rPr>
              <a:t>: KKC 548-549, 646</a:t>
            </a:r>
            <a:r>
              <a:rPr lang="sk-SK" sz="1200" dirty="0" smtClean="0">
                <a:solidFill>
                  <a:srgbClr val="002060"/>
                </a:solidFill>
              </a:rPr>
              <a:t>,</a:t>
            </a:r>
          </a:p>
          <a:p>
            <a:pPr lvl="0"/>
            <a:r>
              <a:rPr lang="sk-SK" sz="1200" dirty="0">
                <a:solidFill>
                  <a:srgbClr val="002060"/>
                </a:solidFill>
              </a:rPr>
              <a:t> </a:t>
            </a:r>
            <a:r>
              <a:rPr lang="sk-SK" sz="1200" dirty="0" smtClean="0">
                <a:solidFill>
                  <a:srgbClr val="002060"/>
                </a:solidFill>
              </a:rPr>
              <a:t>                                                                                          949</a:t>
            </a:r>
            <a:r>
              <a:rPr lang="sk-SK" sz="1200" dirty="0">
                <a:solidFill>
                  <a:srgbClr val="002060"/>
                </a:solidFill>
              </a:rPr>
              <a:t>, 994, 1009-1014, 1504, </a:t>
            </a:r>
            <a:r>
              <a:rPr lang="sk-SK" sz="1200" dirty="0" smtClean="0">
                <a:solidFill>
                  <a:srgbClr val="002060"/>
                </a:solidFill>
              </a:rPr>
              <a:t>2616</a:t>
            </a:r>
            <a:endParaRPr lang="sk-SK" sz="1200" dirty="0">
              <a:solidFill>
                <a:srgbClr val="002060"/>
              </a:solidFill>
            </a:endParaRPr>
          </a:p>
        </p:txBody>
      </p:sp>
      <p:sp>
        <p:nvSpPr>
          <p:cNvPr id="11" name="BlokTextu 10"/>
          <p:cNvSpPr txBox="1"/>
          <p:nvPr/>
        </p:nvSpPr>
        <p:spPr>
          <a:xfrm>
            <a:off x="3076243" y="682367"/>
            <a:ext cx="2991525" cy="1200329"/>
          </a:xfrm>
          <a:prstGeom prst="rect">
            <a:avLst/>
          </a:prstGeom>
          <a:noFill/>
        </p:spPr>
        <p:txBody>
          <a:bodyPr wrap="none" rtlCol="0">
            <a:spAutoFit/>
          </a:bodyPr>
          <a:lstStyle/>
          <a:p>
            <a:pPr algn="ctr"/>
            <a:r>
              <a:rPr lang="sk-SK" sz="1600" b="1" dirty="0" smtClean="0">
                <a:solidFill>
                  <a:srgbClr val="002060"/>
                </a:solidFill>
                <a:latin typeface="Bodoni MT Condensed" panose="02070606080606020203" pitchFamily="18" charset="0"/>
              </a:rPr>
              <a:t>BIBLIA PRE VŠETKÝCH 2018</a:t>
            </a:r>
          </a:p>
          <a:p>
            <a:pPr algn="ctr"/>
            <a:endParaRPr lang="sk-SK" sz="1600" b="1" dirty="0" smtClean="0">
              <a:solidFill>
                <a:srgbClr val="002060"/>
              </a:solidFill>
              <a:latin typeface="Bodoni MT Condensed" panose="02070606080606020203" pitchFamily="18" charset="0"/>
            </a:endParaRPr>
          </a:p>
          <a:p>
            <a:pPr algn="ctr"/>
            <a:endParaRPr lang="sk-SK" sz="1600" b="1" dirty="0">
              <a:solidFill>
                <a:srgbClr val="002060"/>
              </a:solidFill>
              <a:latin typeface="Bodoni MT Condensed" panose="02070606080606020203" pitchFamily="18" charset="0"/>
            </a:endParaRPr>
          </a:p>
          <a:p>
            <a:pPr algn="ctr"/>
            <a:r>
              <a:rPr lang="sk-SK" sz="2400" b="1" dirty="0" smtClean="0">
                <a:solidFill>
                  <a:srgbClr val="F3540D"/>
                </a:solidFill>
                <a:latin typeface="Bodoni MT Condensed" panose="02070606080606020203" pitchFamily="18" charset="0"/>
              </a:rPr>
              <a:t>Božie  slovo v  </a:t>
            </a:r>
            <a:r>
              <a:rPr lang="sk-SK" sz="2400" b="1" dirty="0" err="1" smtClean="0">
                <a:solidFill>
                  <a:srgbClr val="F3540D"/>
                </a:solidFill>
                <a:latin typeface="Bodoni MT Condensed" panose="02070606080606020203" pitchFamily="18" charset="0"/>
              </a:rPr>
              <a:t>ucení</a:t>
            </a:r>
            <a:r>
              <a:rPr lang="sk-SK" sz="2400" b="1" dirty="0" smtClean="0">
                <a:solidFill>
                  <a:srgbClr val="F3540D"/>
                </a:solidFill>
                <a:latin typeface="Bodoni MT Condensed" panose="02070606080606020203" pitchFamily="18" charset="0"/>
              </a:rPr>
              <a:t>  Cirkvi</a:t>
            </a:r>
            <a:endParaRPr lang="sk-SK" sz="2400" b="1" dirty="0">
              <a:solidFill>
                <a:srgbClr val="F3540D"/>
              </a:solidFill>
              <a:latin typeface="Bodoni MT Condensed" panose="02070606080606020203" pitchFamily="18" charset="0"/>
            </a:endParaRPr>
          </a:p>
        </p:txBody>
      </p:sp>
      <p:sp>
        <p:nvSpPr>
          <p:cNvPr id="10" name="BlokTextu 9"/>
          <p:cNvSpPr txBox="1"/>
          <p:nvPr/>
        </p:nvSpPr>
        <p:spPr>
          <a:xfrm>
            <a:off x="4753168" y="1381278"/>
            <a:ext cx="295274" cy="492443"/>
          </a:xfrm>
          <a:prstGeom prst="rect">
            <a:avLst/>
          </a:prstGeom>
          <a:noFill/>
        </p:spPr>
        <p:txBody>
          <a:bodyPr wrap="none" rtlCol="0">
            <a:spAutoFit/>
          </a:bodyPr>
          <a:lstStyle/>
          <a:p>
            <a:r>
              <a:rPr lang="sk-SK" sz="2600" dirty="0" smtClean="0">
                <a:solidFill>
                  <a:srgbClr val="F3540D"/>
                </a:solidFill>
                <a:latin typeface="Bodoni MT Condensed" panose="02070606080606020203" pitchFamily="18" charset="0"/>
              </a:rPr>
              <a:t>ˇ</a:t>
            </a:r>
            <a:endParaRPr lang="sk-SK" sz="2600" dirty="0">
              <a:solidFill>
                <a:srgbClr val="F3540D"/>
              </a:solidFill>
              <a:latin typeface="Bodoni MT Condensed" panose="02070606080606020203" pitchFamily="18" charset="0"/>
            </a:endParaRPr>
          </a:p>
        </p:txBody>
      </p:sp>
      <p:sp>
        <p:nvSpPr>
          <p:cNvPr id="12" name="BlokTextu 11"/>
          <p:cNvSpPr txBox="1"/>
          <p:nvPr/>
        </p:nvSpPr>
        <p:spPr>
          <a:xfrm>
            <a:off x="1978662" y="5264703"/>
            <a:ext cx="5341142" cy="646331"/>
          </a:xfrm>
          <a:prstGeom prst="rect">
            <a:avLst/>
          </a:prstGeom>
          <a:noFill/>
        </p:spPr>
        <p:txBody>
          <a:bodyPr wrap="none" rtlCol="0">
            <a:spAutoFit/>
          </a:bodyPr>
          <a:lstStyle/>
          <a:p>
            <a:r>
              <a:rPr lang="sk-SK" dirty="0" smtClean="0">
                <a:solidFill>
                  <a:srgbClr val="002060"/>
                </a:solidFill>
                <a:latin typeface="Bodoni MT Condensed" panose="02070606080606020203" pitchFamily="18" charset="0"/>
              </a:rPr>
              <a:t>Božie slovo s aplikáciou do dnešných dní </a:t>
            </a:r>
          </a:p>
          <a:p>
            <a:r>
              <a:rPr lang="sk-SK" dirty="0">
                <a:solidFill>
                  <a:srgbClr val="002060"/>
                </a:solidFill>
                <a:latin typeface="Bodoni MT Condensed" panose="02070606080606020203" pitchFamily="18" charset="0"/>
              </a:rPr>
              <a:t> </a:t>
            </a:r>
            <a:r>
              <a:rPr lang="sk-SK" dirty="0" smtClean="0">
                <a:solidFill>
                  <a:srgbClr val="002060"/>
                </a:solidFill>
                <a:latin typeface="Bodoni MT Condensed" panose="02070606080606020203" pitchFamily="18" charset="0"/>
              </a:rPr>
              <a:t>                       pripravuje </a:t>
            </a:r>
            <a:r>
              <a:rPr lang="sk-SK" dirty="0" err="1" smtClean="0">
                <a:solidFill>
                  <a:srgbClr val="002060"/>
                </a:solidFill>
                <a:latin typeface="Bodoni MT Condensed" panose="02070606080606020203" pitchFamily="18" charset="0"/>
              </a:rPr>
              <a:t>d.p</a:t>
            </a:r>
            <a:r>
              <a:rPr lang="sk-SK" dirty="0" smtClean="0">
                <a:solidFill>
                  <a:srgbClr val="002060"/>
                </a:solidFill>
                <a:latin typeface="Bodoni MT Condensed" panose="02070606080606020203" pitchFamily="18" charset="0"/>
              </a:rPr>
              <a:t>. Mgr. Andrej </a:t>
            </a:r>
            <a:r>
              <a:rPr lang="sk-SK" dirty="0" err="1" smtClean="0">
                <a:solidFill>
                  <a:srgbClr val="002060"/>
                </a:solidFill>
                <a:latin typeface="Bodoni MT Condensed" panose="02070606080606020203" pitchFamily="18" charset="0"/>
              </a:rPr>
              <a:t>Šottník</a:t>
            </a:r>
            <a:r>
              <a:rPr lang="sk-SK" dirty="0" smtClean="0">
                <a:solidFill>
                  <a:srgbClr val="002060"/>
                </a:solidFill>
                <a:latin typeface="Bodoni MT Condensed" panose="02070606080606020203" pitchFamily="18" charset="0"/>
              </a:rPr>
              <a:t>, </a:t>
            </a:r>
            <a:r>
              <a:rPr lang="sk-SK" dirty="0" err="1" smtClean="0">
                <a:solidFill>
                  <a:srgbClr val="002060"/>
                </a:solidFill>
                <a:latin typeface="Bodoni MT Condensed" panose="02070606080606020203" pitchFamily="18" charset="0"/>
              </a:rPr>
              <a:t>oratorián</a:t>
            </a:r>
            <a:r>
              <a:rPr lang="sk-SK" dirty="0" smtClean="0">
                <a:solidFill>
                  <a:srgbClr val="002060"/>
                </a:solidFill>
                <a:latin typeface="Bodoni MT Condensed" panose="02070606080606020203" pitchFamily="18" charset="0"/>
              </a:rPr>
              <a:t> sv. Filipa </a:t>
            </a:r>
            <a:r>
              <a:rPr lang="sk-SK" dirty="0" err="1" smtClean="0">
                <a:solidFill>
                  <a:srgbClr val="002060"/>
                </a:solidFill>
                <a:latin typeface="Bodoni MT Condensed" panose="02070606080606020203" pitchFamily="18" charset="0"/>
              </a:rPr>
              <a:t>Nériho</a:t>
            </a:r>
            <a:r>
              <a:rPr lang="sk-SK" dirty="0" smtClean="0">
                <a:solidFill>
                  <a:srgbClr val="002060"/>
                </a:solidFill>
                <a:latin typeface="Bodoni MT Condensed" panose="02070606080606020203" pitchFamily="18" charset="0"/>
              </a:rPr>
              <a:t>. </a:t>
            </a:r>
            <a:endParaRPr lang="sk-SK" dirty="0">
              <a:solidFill>
                <a:srgbClr val="002060"/>
              </a:solidFill>
              <a:latin typeface="Bodoni MT Condensed" panose="02070606080606020203" pitchFamily="18" charset="0"/>
            </a:endParaRPr>
          </a:p>
        </p:txBody>
      </p:sp>
    </p:spTree>
    <p:extLst>
      <p:ext uri="{BB962C8B-B14F-4D97-AF65-F5344CB8AC3E}">
        <p14:creationId xmlns:p14="http://schemas.microsoft.com/office/powerpoint/2010/main" val="157569316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Súvisiaci obrázok"/>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4" descr="Súvisiaci obrázok"/>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931441" y="3646448"/>
            <a:ext cx="2032518" cy="2877202"/>
          </a:xfrm>
          <a:prstGeom prst="rect">
            <a:avLst/>
          </a:prstGeom>
          <a:ln>
            <a:noFill/>
          </a:ln>
          <a:effectLst>
            <a:softEdge rad="112500"/>
          </a:effectLst>
        </p:spPr>
      </p:pic>
      <p:sp>
        <p:nvSpPr>
          <p:cNvPr id="4" name="BlokTextu 3"/>
          <p:cNvSpPr txBox="1"/>
          <p:nvPr/>
        </p:nvSpPr>
        <p:spPr>
          <a:xfrm rot="20738052">
            <a:off x="780189" y="636201"/>
            <a:ext cx="1191352" cy="923330"/>
          </a:xfrm>
          <a:prstGeom prst="rect">
            <a:avLst/>
          </a:prstGeom>
          <a:noFill/>
        </p:spPr>
        <p:txBody>
          <a:bodyPr wrap="none" rtlCol="0">
            <a:spAutoFit/>
          </a:bodyPr>
          <a:lstStyle/>
          <a:p>
            <a:pPr algn="ctr"/>
            <a:r>
              <a:rPr lang="sk-SK" b="1" dirty="0" smtClean="0">
                <a:solidFill>
                  <a:srgbClr val="F3540D"/>
                </a:solidFill>
                <a:latin typeface="Bodoni MT Condensed" panose="02070606080606020203" pitchFamily="18" charset="0"/>
              </a:rPr>
              <a:t>Pracovný list</a:t>
            </a:r>
          </a:p>
          <a:p>
            <a:pPr algn="ctr"/>
            <a:endParaRPr lang="sk-SK" b="1" dirty="0" smtClean="0">
              <a:solidFill>
                <a:srgbClr val="F3540D"/>
              </a:solidFill>
              <a:latin typeface="Bodoni MT Condensed" panose="02070606080606020203" pitchFamily="18" charset="0"/>
            </a:endParaRPr>
          </a:p>
          <a:p>
            <a:pPr algn="ctr"/>
            <a:r>
              <a:rPr lang="sk-SK" b="1" dirty="0">
                <a:solidFill>
                  <a:srgbClr val="F3540D"/>
                </a:solidFill>
                <a:latin typeface="Bodoni MT Condensed" panose="02070606080606020203" pitchFamily="18" charset="0"/>
              </a:rPr>
              <a:t>5</a:t>
            </a:r>
            <a:r>
              <a:rPr lang="sk-SK" b="1" dirty="0" smtClean="0">
                <a:solidFill>
                  <a:srgbClr val="F3540D"/>
                </a:solidFill>
                <a:latin typeface="Bodoni MT Condensed" panose="02070606080606020203" pitchFamily="18" charset="0"/>
              </a:rPr>
              <a:t>. </a:t>
            </a:r>
            <a:r>
              <a:rPr lang="sk-SK" b="1" dirty="0" smtClean="0">
                <a:solidFill>
                  <a:srgbClr val="F3540D"/>
                </a:solidFill>
                <a:latin typeface="Bodoni MT Condensed" panose="02070606080606020203" pitchFamily="18" charset="0"/>
              </a:rPr>
              <a:t>kapitola</a:t>
            </a:r>
            <a:endParaRPr lang="sk-SK" b="1" dirty="0">
              <a:solidFill>
                <a:srgbClr val="F3540D"/>
              </a:solidFill>
              <a:latin typeface="Bodoni MT Condensed" panose="02070606080606020203" pitchFamily="18" charset="0"/>
            </a:endParaRPr>
          </a:p>
        </p:txBody>
      </p:sp>
      <p:sp>
        <p:nvSpPr>
          <p:cNvPr id="5" name="BlokTextu 4"/>
          <p:cNvSpPr txBox="1"/>
          <p:nvPr/>
        </p:nvSpPr>
        <p:spPr>
          <a:xfrm>
            <a:off x="5879229" y="3429000"/>
            <a:ext cx="2084730" cy="3139321"/>
          </a:xfrm>
          <a:prstGeom prst="rect">
            <a:avLst/>
          </a:prstGeom>
          <a:solidFill>
            <a:schemeClr val="bg1">
              <a:alpha val="91000"/>
            </a:schemeClr>
          </a:solidFill>
        </p:spPr>
        <p:txBody>
          <a:bodyPr wrap="square" rtlCol="0">
            <a:spAutoFit/>
          </a:bodyPr>
          <a:lstStyle/>
          <a:p>
            <a:r>
              <a:rPr lang="sk-SK" dirty="0" smtClean="0"/>
              <a:t>            </a:t>
            </a:r>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a:p>
        </p:txBody>
      </p:sp>
      <p:sp>
        <p:nvSpPr>
          <p:cNvPr id="6" name="Obdĺžnik 5"/>
          <p:cNvSpPr/>
          <p:nvPr/>
        </p:nvSpPr>
        <p:spPr>
          <a:xfrm>
            <a:off x="1697119" y="1910338"/>
            <a:ext cx="6553262" cy="3600986"/>
          </a:xfrm>
          <a:prstGeom prst="rect">
            <a:avLst/>
          </a:prstGeom>
        </p:spPr>
        <p:txBody>
          <a:bodyPr wrap="square">
            <a:spAutoFit/>
          </a:bodyPr>
          <a:lstStyle/>
          <a:p>
            <a:pPr>
              <a:spcAft>
                <a:spcPts val="0"/>
              </a:spcAft>
            </a:pPr>
            <a:r>
              <a:rPr lang="sk-SK" b="1" dirty="0" smtClean="0">
                <a:effectLst/>
                <a:latin typeface="Times New Roman" panose="02020603050405020304" pitchFamily="18" charset="0"/>
                <a:ea typeface="Times New Roman" panose="02020603050405020304" pitchFamily="18" charset="0"/>
              </a:rPr>
              <a:t> </a:t>
            </a:r>
            <a:endParaRPr lang="sk-SK" dirty="0" smtClean="0">
              <a:effectLst/>
              <a:latin typeface="Times New Roman" panose="02020603050405020304" pitchFamily="18" charset="0"/>
              <a:ea typeface="Times New Roman" panose="02020603050405020304" pitchFamily="18" charset="0"/>
            </a:endParaRPr>
          </a:p>
          <a:p>
            <a:r>
              <a:rPr lang="sk-SK" sz="1400" dirty="0">
                <a:solidFill>
                  <a:srgbClr val="663300"/>
                </a:solidFill>
              </a:rPr>
              <a:t>Ktorí učeníci boli svedkami Ježišovho premenenia a jeho smrteľnej úzkosti?</a:t>
            </a:r>
          </a:p>
          <a:p>
            <a:r>
              <a:rPr lang="sk-SK" sz="1400" dirty="0">
                <a:solidFill>
                  <a:srgbClr val="663300"/>
                </a:solidFill>
              </a:rPr>
              <a:t>A/ Peter, Jakub, Ján</a:t>
            </a:r>
          </a:p>
          <a:p>
            <a:r>
              <a:rPr lang="sk-SK" sz="1400" dirty="0">
                <a:solidFill>
                  <a:srgbClr val="663300"/>
                </a:solidFill>
              </a:rPr>
              <a:t>B/ Peter, Jakub, Ondrej</a:t>
            </a:r>
          </a:p>
          <a:p>
            <a:r>
              <a:rPr lang="sk-SK" sz="1400" dirty="0">
                <a:solidFill>
                  <a:srgbClr val="663300"/>
                </a:solidFill>
              </a:rPr>
              <a:t>C/ Jakub, Ján</a:t>
            </a:r>
          </a:p>
          <a:p>
            <a:r>
              <a:rPr lang="sk-SK" sz="1400" dirty="0">
                <a:solidFill>
                  <a:srgbClr val="663300"/>
                </a:solidFill>
              </a:rPr>
              <a:t> </a:t>
            </a:r>
          </a:p>
          <a:p>
            <a:r>
              <a:rPr lang="sk-SK" sz="1400" dirty="0">
                <a:solidFill>
                  <a:srgbClr val="663300"/>
                </a:solidFill>
              </a:rPr>
              <a:t>Nečistý duch sa Ježišovi predstavil „pluk“. Prečo?</a:t>
            </a:r>
          </a:p>
          <a:p>
            <a:r>
              <a:rPr lang="sk-SK" sz="1400" dirty="0">
                <a:solidFill>
                  <a:srgbClr val="663300"/>
                </a:solidFill>
              </a:rPr>
              <a:t>A/ lat. </a:t>
            </a:r>
            <a:r>
              <a:rPr lang="sk-SK" sz="1400" dirty="0" err="1">
                <a:solidFill>
                  <a:srgbClr val="663300"/>
                </a:solidFill>
              </a:rPr>
              <a:t>legio</a:t>
            </a:r>
            <a:r>
              <a:rPr lang="sk-SK" sz="1400" dirty="0">
                <a:solidFill>
                  <a:srgbClr val="663300"/>
                </a:solidFill>
              </a:rPr>
              <a:t> – asi 6000 mužov </a:t>
            </a:r>
            <a:r>
              <a:rPr lang="sk-SK" sz="1400" i="1" dirty="0">
                <a:solidFill>
                  <a:srgbClr val="663300"/>
                </a:solidFill>
              </a:rPr>
              <a:t>- toto nie je odpoveď na zadanú otázku: "Prečo?"</a:t>
            </a:r>
            <a:endParaRPr lang="sk-SK" sz="1400" dirty="0">
              <a:solidFill>
                <a:srgbClr val="663300"/>
              </a:solidFill>
            </a:endParaRPr>
          </a:p>
          <a:p>
            <a:r>
              <a:rPr lang="sk-SK" sz="1400" dirty="0">
                <a:solidFill>
                  <a:srgbClr val="663300"/>
                </a:solidFill>
              </a:rPr>
              <a:t>B/ naznačuje množstvo duchov</a:t>
            </a:r>
          </a:p>
          <a:p>
            <a:r>
              <a:rPr lang="sk-SK" sz="1400" dirty="0">
                <a:solidFill>
                  <a:srgbClr val="663300"/>
                </a:solidFill>
              </a:rPr>
              <a:t>C/ výraz pre stádo asi 200 </a:t>
            </a:r>
            <a:r>
              <a:rPr lang="sk-SK" sz="1400" dirty="0" smtClean="0">
                <a:solidFill>
                  <a:srgbClr val="663300"/>
                </a:solidFill>
              </a:rPr>
              <a:t>svíň</a:t>
            </a:r>
          </a:p>
          <a:p>
            <a:r>
              <a:rPr lang="sk-SK" sz="1400" b="1" dirty="0">
                <a:solidFill>
                  <a:srgbClr val="663300"/>
                </a:solidFill>
              </a:rPr>
              <a:t> </a:t>
            </a:r>
            <a:endParaRPr lang="sk-SK" sz="1400" dirty="0">
              <a:solidFill>
                <a:srgbClr val="663300"/>
              </a:solidFill>
            </a:endParaRPr>
          </a:p>
          <a:p>
            <a:r>
              <a:rPr lang="sk-SK" sz="1400" b="1" dirty="0">
                <a:solidFill>
                  <a:srgbClr val="663300"/>
                </a:solidFill>
              </a:rPr>
              <a:t> </a:t>
            </a:r>
            <a:endParaRPr lang="sk-SK" sz="1400" dirty="0">
              <a:solidFill>
                <a:srgbClr val="663300"/>
              </a:solidFill>
            </a:endParaRPr>
          </a:p>
          <a:p>
            <a:r>
              <a:rPr lang="sk-SK" sz="1400" dirty="0">
                <a:solidFill>
                  <a:srgbClr val="663300"/>
                </a:solidFill>
              </a:rPr>
              <a:t>Vysvetli výraz „</a:t>
            </a:r>
            <a:r>
              <a:rPr lang="sk-SK" sz="1400" dirty="0" err="1">
                <a:solidFill>
                  <a:srgbClr val="663300"/>
                </a:solidFill>
              </a:rPr>
              <a:t>Talitha</a:t>
            </a:r>
            <a:r>
              <a:rPr lang="sk-SK" sz="1400" dirty="0">
                <a:solidFill>
                  <a:srgbClr val="663300"/>
                </a:solidFill>
              </a:rPr>
              <a:t> </a:t>
            </a:r>
            <a:r>
              <a:rPr lang="sk-SK" sz="1400" dirty="0" err="1">
                <a:solidFill>
                  <a:srgbClr val="663300"/>
                </a:solidFill>
              </a:rPr>
              <a:t>kum</a:t>
            </a:r>
            <a:r>
              <a:rPr lang="sk-SK" sz="1400" dirty="0">
                <a:solidFill>
                  <a:srgbClr val="663300"/>
                </a:solidFill>
              </a:rPr>
              <a:t>“.</a:t>
            </a:r>
          </a:p>
          <a:p>
            <a:r>
              <a:rPr lang="sk-SK" sz="1400" b="1" dirty="0">
                <a:solidFill>
                  <a:srgbClr val="663300"/>
                </a:solidFill>
              </a:rPr>
              <a:t> </a:t>
            </a:r>
            <a:endParaRPr lang="sk-SK" sz="1400" dirty="0">
              <a:solidFill>
                <a:srgbClr val="663300"/>
              </a:solidFill>
            </a:endParaRPr>
          </a:p>
          <a:p>
            <a:r>
              <a:rPr lang="sk-SK" sz="1400" b="1" dirty="0">
                <a:solidFill>
                  <a:srgbClr val="663300"/>
                </a:solidFill>
              </a:rPr>
              <a:t> </a:t>
            </a:r>
            <a:endParaRPr lang="sk-SK" sz="1400" dirty="0">
              <a:solidFill>
                <a:srgbClr val="663300"/>
              </a:solidFill>
            </a:endParaRPr>
          </a:p>
          <a:p>
            <a:r>
              <a:rPr lang="sk-SK" sz="1400" dirty="0">
                <a:solidFill>
                  <a:srgbClr val="663300"/>
                </a:solidFill>
              </a:rPr>
              <a:t>Vysvetli okolnosti chovu nečistých zvierat – svíň, o ktorých čítame v </a:t>
            </a:r>
            <a:r>
              <a:rPr lang="sk-SK" sz="1400" dirty="0" err="1">
                <a:solidFill>
                  <a:srgbClr val="663300"/>
                </a:solidFill>
              </a:rPr>
              <a:t>Mk</a:t>
            </a:r>
            <a:r>
              <a:rPr lang="sk-SK" sz="1400" dirty="0">
                <a:solidFill>
                  <a:srgbClr val="663300"/>
                </a:solidFill>
              </a:rPr>
              <a:t> 5.</a:t>
            </a:r>
          </a:p>
        </p:txBody>
      </p:sp>
      <p:pic>
        <p:nvPicPr>
          <p:cNvPr id="9" name="Picture 12" descr="Výsledok vyhľadávania obrázkov pre dopyt pape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124200" y="553977"/>
            <a:ext cx="2528315" cy="627123"/>
          </a:xfrm>
          <a:prstGeom prst="rect">
            <a:avLst/>
          </a:prstGeom>
          <a:noFill/>
          <a:extLst>
            <a:ext uri="{909E8E84-426E-40DD-AFC4-6F175D3DCCD1}">
              <a14:hiddenFill xmlns:a14="http://schemas.microsoft.com/office/drawing/2010/main">
                <a:solidFill>
                  <a:srgbClr val="FFFFFF"/>
                </a:solidFill>
              </a14:hiddenFill>
            </a:ext>
          </a:extLst>
        </p:spPr>
      </p:pic>
      <p:sp>
        <p:nvSpPr>
          <p:cNvPr id="10" name="BlokTextu 9"/>
          <p:cNvSpPr txBox="1"/>
          <p:nvPr/>
        </p:nvSpPr>
        <p:spPr>
          <a:xfrm>
            <a:off x="3342215" y="667678"/>
            <a:ext cx="2218877" cy="369332"/>
          </a:xfrm>
          <a:prstGeom prst="rect">
            <a:avLst/>
          </a:prstGeom>
          <a:noFill/>
        </p:spPr>
        <p:txBody>
          <a:bodyPr wrap="none" rtlCol="0">
            <a:spAutoFit/>
          </a:bodyPr>
          <a:lstStyle/>
          <a:p>
            <a:r>
              <a:rPr lang="sk-SK" b="1" dirty="0" smtClean="0">
                <a:solidFill>
                  <a:srgbClr val="002060"/>
                </a:solidFill>
                <a:latin typeface="Bodoni MT Condensed" panose="02070606080606020203" pitchFamily="18" charset="0"/>
              </a:rPr>
              <a:t>BIBLIA PRE </a:t>
            </a:r>
            <a:r>
              <a:rPr lang="sk-SK" b="1" smtClean="0">
                <a:solidFill>
                  <a:srgbClr val="002060"/>
                </a:solidFill>
                <a:latin typeface="Bodoni MT Condensed" panose="02070606080606020203" pitchFamily="18" charset="0"/>
              </a:rPr>
              <a:t>VŠETKÝCH 2018</a:t>
            </a:r>
            <a:endParaRPr lang="sk-SK" b="1" dirty="0">
              <a:solidFill>
                <a:srgbClr val="002060"/>
              </a:solidFill>
              <a:latin typeface="Bodoni MT Condensed" panose="02070606080606020203" pitchFamily="18" charset="0"/>
            </a:endParaRPr>
          </a:p>
        </p:txBody>
      </p:sp>
      <p:sp>
        <p:nvSpPr>
          <p:cNvPr id="2" name="BlokTextu 1"/>
          <p:cNvSpPr txBox="1"/>
          <p:nvPr/>
        </p:nvSpPr>
        <p:spPr>
          <a:xfrm>
            <a:off x="2409743" y="1294801"/>
            <a:ext cx="184731" cy="307777"/>
          </a:xfrm>
          <a:prstGeom prst="rect">
            <a:avLst/>
          </a:prstGeom>
          <a:solidFill>
            <a:schemeClr val="bg1"/>
          </a:solidFill>
        </p:spPr>
        <p:txBody>
          <a:bodyPr wrap="none" rtlCol="0">
            <a:spAutoFit/>
          </a:bodyPr>
          <a:lstStyle/>
          <a:p>
            <a:endParaRPr lang="sk-SK" sz="1400" dirty="0"/>
          </a:p>
        </p:txBody>
      </p:sp>
    </p:spTree>
    <p:extLst>
      <p:ext uri="{BB962C8B-B14F-4D97-AF65-F5344CB8AC3E}">
        <p14:creationId xmlns:p14="http://schemas.microsoft.com/office/powerpoint/2010/main" val="74773738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accent1">
            <a:lumMod val="40000"/>
            <a:lumOff val="60000"/>
          </a:schemeClr>
        </a:solidFill>
        <a:effectLst/>
      </p:bgPr>
    </p:bg>
    <p:spTree>
      <p:nvGrpSpPr>
        <p:cNvPr id="1" name=""/>
        <p:cNvGrpSpPr/>
        <p:nvPr/>
      </p:nvGrpSpPr>
      <p:grpSpPr>
        <a:xfrm>
          <a:off x="0" y="0"/>
          <a:ext cx="0" cy="0"/>
          <a:chOff x="0" y="0"/>
          <a:chExt cx="0" cy="0"/>
        </a:xfrm>
      </p:grpSpPr>
      <p:pic>
        <p:nvPicPr>
          <p:cNvPr id="4098" name="Picture 2" descr="Súvisiaci obrázok"/>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4" descr="Súvisiaci obrázok"/>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931441" y="3646448"/>
            <a:ext cx="2032518" cy="2877202"/>
          </a:xfrm>
          <a:prstGeom prst="rect">
            <a:avLst/>
          </a:prstGeom>
          <a:ln>
            <a:noFill/>
          </a:ln>
          <a:effectLst>
            <a:softEdge rad="112500"/>
          </a:effectLst>
        </p:spPr>
      </p:pic>
      <p:sp>
        <p:nvSpPr>
          <p:cNvPr id="4" name="BlokTextu 3"/>
          <p:cNvSpPr txBox="1"/>
          <p:nvPr/>
        </p:nvSpPr>
        <p:spPr>
          <a:xfrm rot="20738052">
            <a:off x="780189" y="636201"/>
            <a:ext cx="1191352" cy="923330"/>
          </a:xfrm>
          <a:prstGeom prst="rect">
            <a:avLst/>
          </a:prstGeom>
          <a:noFill/>
        </p:spPr>
        <p:txBody>
          <a:bodyPr wrap="none" rtlCol="0">
            <a:spAutoFit/>
          </a:bodyPr>
          <a:lstStyle/>
          <a:p>
            <a:pPr algn="ctr"/>
            <a:r>
              <a:rPr lang="sk-SK" b="1" dirty="0" smtClean="0">
                <a:solidFill>
                  <a:srgbClr val="F3540D"/>
                </a:solidFill>
                <a:latin typeface="Bodoni MT Condensed" panose="02070606080606020203" pitchFamily="18" charset="0"/>
              </a:rPr>
              <a:t>Pracovný list</a:t>
            </a:r>
          </a:p>
          <a:p>
            <a:pPr algn="ctr"/>
            <a:endParaRPr lang="sk-SK" b="1" dirty="0" smtClean="0">
              <a:solidFill>
                <a:srgbClr val="F3540D"/>
              </a:solidFill>
              <a:latin typeface="Bodoni MT Condensed" panose="02070606080606020203" pitchFamily="18" charset="0"/>
            </a:endParaRPr>
          </a:p>
          <a:p>
            <a:pPr algn="ctr"/>
            <a:r>
              <a:rPr lang="sk-SK" b="1" dirty="0">
                <a:solidFill>
                  <a:srgbClr val="F3540D"/>
                </a:solidFill>
                <a:latin typeface="Bodoni MT Condensed" panose="02070606080606020203" pitchFamily="18" charset="0"/>
              </a:rPr>
              <a:t>5</a:t>
            </a:r>
            <a:r>
              <a:rPr lang="sk-SK" b="1" dirty="0" smtClean="0">
                <a:solidFill>
                  <a:srgbClr val="F3540D"/>
                </a:solidFill>
                <a:latin typeface="Bodoni MT Condensed" panose="02070606080606020203" pitchFamily="18" charset="0"/>
              </a:rPr>
              <a:t>. </a:t>
            </a:r>
            <a:r>
              <a:rPr lang="sk-SK" b="1" dirty="0" smtClean="0">
                <a:solidFill>
                  <a:srgbClr val="F3540D"/>
                </a:solidFill>
                <a:latin typeface="Bodoni MT Condensed" panose="02070606080606020203" pitchFamily="18" charset="0"/>
              </a:rPr>
              <a:t>kapitola</a:t>
            </a:r>
            <a:endParaRPr lang="sk-SK" b="1" dirty="0">
              <a:solidFill>
                <a:srgbClr val="F3540D"/>
              </a:solidFill>
              <a:latin typeface="Bodoni MT Condensed" panose="02070606080606020203" pitchFamily="18" charset="0"/>
            </a:endParaRPr>
          </a:p>
        </p:txBody>
      </p:sp>
      <p:sp>
        <p:nvSpPr>
          <p:cNvPr id="5" name="BlokTextu 4"/>
          <p:cNvSpPr txBox="1"/>
          <p:nvPr/>
        </p:nvSpPr>
        <p:spPr>
          <a:xfrm>
            <a:off x="5931441" y="3492500"/>
            <a:ext cx="2084730" cy="3139321"/>
          </a:xfrm>
          <a:prstGeom prst="rect">
            <a:avLst/>
          </a:prstGeom>
          <a:solidFill>
            <a:schemeClr val="bg1">
              <a:alpha val="95000"/>
            </a:schemeClr>
          </a:solidFill>
        </p:spPr>
        <p:txBody>
          <a:bodyPr wrap="square" rtlCol="0">
            <a:spAutoFit/>
          </a:bodyPr>
          <a:lstStyle/>
          <a:p>
            <a:r>
              <a:rPr lang="sk-SK" dirty="0" smtClean="0"/>
              <a:t>            </a:t>
            </a:r>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a:p>
        </p:txBody>
      </p:sp>
      <p:pic>
        <p:nvPicPr>
          <p:cNvPr id="9" name="Picture 12" descr="Výsledok vyhľadávania obrázkov pre dopyt pape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124200" y="553977"/>
            <a:ext cx="2528315" cy="627123"/>
          </a:xfrm>
          <a:prstGeom prst="rect">
            <a:avLst/>
          </a:prstGeom>
          <a:noFill/>
          <a:extLst>
            <a:ext uri="{909E8E84-426E-40DD-AFC4-6F175D3DCCD1}">
              <a14:hiddenFill xmlns:a14="http://schemas.microsoft.com/office/drawing/2010/main">
                <a:solidFill>
                  <a:srgbClr val="FFFFFF"/>
                </a:solidFill>
              </a14:hiddenFill>
            </a:ext>
          </a:extLst>
        </p:spPr>
      </p:pic>
      <p:sp>
        <p:nvSpPr>
          <p:cNvPr id="10" name="BlokTextu 9"/>
          <p:cNvSpPr txBox="1"/>
          <p:nvPr/>
        </p:nvSpPr>
        <p:spPr>
          <a:xfrm>
            <a:off x="3342215" y="667678"/>
            <a:ext cx="2218877" cy="369332"/>
          </a:xfrm>
          <a:prstGeom prst="rect">
            <a:avLst/>
          </a:prstGeom>
          <a:noFill/>
        </p:spPr>
        <p:txBody>
          <a:bodyPr wrap="none" rtlCol="0">
            <a:spAutoFit/>
          </a:bodyPr>
          <a:lstStyle/>
          <a:p>
            <a:r>
              <a:rPr lang="sk-SK" b="1" dirty="0" smtClean="0">
                <a:solidFill>
                  <a:srgbClr val="002060"/>
                </a:solidFill>
                <a:latin typeface="Bodoni MT Condensed" panose="02070606080606020203" pitchFamily="18" charset="0"/>
              </a:rPr>
              <a:t>BIBLIA PRE </a:t>
            </a:r>
            <a:r>
              <a:rPr lang="sk-SK" b="1" smtClean="0">
                <a:solidFill>
                  <a:srgbClr val="002060"/>
                </a:solidFill>
                <a:latin typeface="Bodoni MT Condensed" panose="02070606080606020203" pitchFamily="18" charset="0"/>
              </a:rPr>
              <a:t>VŠETKÝCH 2018</a:t>
            </a:r>
            <a:endParaRPr lang="sk-SK" b="1" dirty="0">
              <a:solidFill>
                <a:srgbClr val="002060"/>
              </a:solidFill>
              <a:latin typeface="Bodoni MT Condensed" panose="02070606080606020203" pitchFamily="18" charset="0"/>
            </a:endParaRPr>
          </a:p>
        </p:txBody>
      </p:sp>
      <p:sp>
        <p:nvSpPr>
          <p:cNvPr id="2" name="BlokTextu 1"/>
          <p:cNvSpPr txBox="1"/>
          <p:nvPr/>
        </p:nvSpPr>
        <p:spPr>
          <a:xfrm>
            <a:off x="2409743" y="1294801"/>
            <a:ext cx="184731" cy="307777"/>
          </a:xfrm>
          <a:prstGeom prst="rect">
            <a:avLst/>
          </a:prstGeom>
          <a:solidFill>
            <a:schemeClr val="bg1"/>
          </a:solidFill>
        </p:spPr>
        <p:txBody>
          <a:bodyPr wrap="none" rtlCol="0">
            <a:spAutoFit/>
          </a:bodyPr>
          <a:lstStyle/>
          <a:p>
            <a:endParaRPr lang="sk-SK" sz="1400" dirty="0"/>
          </a:p>
        </p:txBody>
      </p:sp>
      <p:sp>
        <p:nvSpPr>
          <p:cNvPr id="13" name="Obdĺžnik 12"/>
          <p:cNvSpPr/>
          <p:nvPr/>
        </p:nvSpPr>
        <p:spPr>
          <a:xfrm>
            <a:off x="1866827" y="1933744"/>
            <a:ext cx="5410344" cy="1169551"/>
          </a:xfrm>
          <a:prstGeom prst="rect">
            <a:avLst/>
          </a:prstGeom>
        </p:spPr>
        <p:txBody>
          <a:bodyPr wrap="square">
            <a:spAutoFit/>
          </a:bodyPr>
          <a:lstStyle/>
          <a:p>
            <a:r>
              <a:rPr lang="sk-SK" sz="1400" b="1" dirty="0" smtClean="0">
                <a:solidFill>
                  <a:srgbClr val="663300"/>
                </a:solidFill>
              </a:rPr>
              <a:t>2</a:t>
            </a:r>
            <a:r>
              <a:rPr lang="sk-SK" sz="1400" b="1" dirty="0">
                <a:solidFill>
                  <a:srgbClr val="663300"/>
                </a:solidFill>
              </a:rPr>
              <a:t>. Doplň tajničku</a:t>
            </a:r>
            <a:endParaRPr lang="sk-SK" sz="1400" dirty="0">
              <a:solidFill>
                <a:srgbClr val="663300"/>
              </a:solidFill>
            </a:endParaRPr>
          </a:p>
          <a:p>
            <a:r>
              <a:rPr lang="sk-SK" sz="1400" dirty="0">
                <a:solidFill>
                  <a:srgbClr val="663300"/>
                </a:solidFill>
              </a:rPr>
              <a:t>Akými slovami prepustil Ježiš ženu uzdravenú z krvotoku?</a:t>
            </a:r>
          </a:p>
          <a:p>
            <a:endParaRPr lang="sk-SK" sz="1400" dirty="0">
              <a:solidFill>
                <a:srgbClr val="663300"/>
              </a:solidFill>
            </a:endParaRPr>
          </a:p>
          <a:p>
            <a:r>
              <a:rPr lang="sk-SK" sz="1400" dirty="0">
                <a:solidFill>
                  <a:srgbClr val="663300"/>
                </a:solidFill>
              </a:rPr>
              <a:t>................................................</a:t>
            </a:r>
          </a:p>
          <a:p>
            <a:endParaRPr lang="sk-SK" sz="1400" dirty="0">
              <a:solidFill>
                <a:srgbClr val="663300"/>
              </a:solidFill>
            </a:endParaRPr>
          </a:p>
        </p:txBody>
      </p:sp>
      <p:graphicFrame>
        <p:nvGraphicFramePr>
          <p:cNvPr id="11" name="Tabuľka 10"/>
          <p:cNvGraphicFramePr>
            <a:graphicFrameLocks noGrp="1"/>
          </p:cNvGraphicFramePr>
          <p:nvPr>
            <p:extLst>
              <p:ext uri="{D42A27DB-BD31-4B8C-83A1-F6EECF244321}">
                <p14:modId xmlns:p14="http://schemas.microsoft.com/office/powerpoint/2010/main" val="4097204195"/>
              </p:ext>
            </p:extLst>
          </p:nvPr>
        </p:nvGraphicFramePr>
        <p:xfrm>
          <a:off x="1768786" y="3152334"/>
          <a:ext cx="5239142" cy="2754351"/>
        </p:xfrm>
        <a:graphic>
          <a:graphicData uri="http://schemas.openxmlformats.org/drawingml/2006/table">
            <a:tbl>
              <a:tblPr>
                <a:tableStyleId>{5C22544A-7EE6-4342-B048-85BDC9FD1C3A}</a:tableStyleId>
              </a:tblPr>
              <a:tblGrid>
                <a:gridCol w="287562"/>
                <a:gridCol w="287562"/>
                <a:gridCol w="287562"/>
                <a:gridCol w="238863"/>
                <a:gridCol w="278781"/>
                <a:gridCol w="278780"/>
                <a:gridCol w="312234"/>
                <a:gridCol w="334537"/>
                <a:gridCol w="282833"/>
                <a:gridCol w="288218"/>
                <a:gridCol w="342711"/>
                <a:gridCol w="287562"/>
                <a:gridCol w="287562"/>
                <a:gridCol w="287562"/>
                <a:gridCol w="287562"/>
                <a:gridCol w="288218"/>
                <a:gridCol w="287562"/>
                <a:gridCol w="293471"/>
              </a:tblGrid>
              <a:tr h="302080">
                <a:tc>
                  <a:txBody>
                    <a:bodyPr/>
                    <a:lstStyle/>
                    <a:p>
                      <a:pPr algn="ctr">
                        <a:lnSpc>
                          <a:spcPct val="115000"/>
                        </a:lnSpc>
                        <a:spcAft>
                          <a:spcPts val="0"/>
                        </a:spcAft>
                      </a:pPr>
                      <a:r>
                        <a:rPr lang="sk-SK" sz="1100" dirty="0">
                          <a:solidFill>
                            <a:srgbClr val="8A4500"/>
                          </a:solidFill>
                          <a:effectLst/>
                        </a:rPr>
                        <a:t>1</a:t>
                      </a:r>
                      <a:endParaRPr lang="sk-SK" sz="1100" dirty="0">
                        <a:solidFill>
                          <a:srgbClr val="8A4500"/>
                        </a:solidFill>
                        <a:effectLst/>
                        <a:latin typeface="Calibri" panose="020F0502020204030204" pitchFamily="34" charset="0"/>
                        <a:ea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9050" cap="flat" cmpd="sng" algn="ctr">
                      <a:solidFill>
                        <a:schemeClr val="tx1">
                          <a:lumMod val="75000"/>
                          <a:lumOff val="25000"/>
                        </a:schemeClr>
                      </a:solidFill>
                      <a:prstDash val="solid"/>
                      <a:round/>
                      <a:headEnd type="none" w="med" len="med"/>
                      <a:tailEnd type="none" w="med" len="med"/>
                    </a:lnB>
                  </a:tcPr>
                </a:tc>
                <a:tc>
                  <a:txBody>
                    <a:bodyPr/>
                    <a:lstStyle/>
                    <a:p>
                      <a:pPr algn="ctr">
                        <a:lnSpc>
                          <a:spcPct val="115000"/>
                        </a:lnSpc>
                        <a:spcAft>
                          <a:spcPts val="0"/>
                        </a:spcAft>
                      </a:pPr>
                      <a:endParaRPr lang="sk-SK" sz="1100" dirty="0">
                        <a:solidFill>
                          <a:srgbClr val="8A4500"/>
                        </a:solidFill>
                        <a:effectLst/>
                        <a:latin typeface="Calibri" panose="020F0502020204030204" pitchFamily="34" charset="0"/>
                        <a:ea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19050" cap="flat" cmpd="sng" algn="ctr">
                      <a:solidFill>
                        <a:schemeClr val="tx1">
                          <a:lumMod val="75000"/>
                          <a:lumOff val="25000"/>
                        </a:schemeClr>
                      </a:solidFill>
                      <a:prstDash val="solid"/>
                      <a:round/>
                      <a:headEnd type="none" w="med" len="med"/>
                      <a:tailEnd type="none" w="med" len="med"/>
                    </a:lnR>
                    <a:lnT w="12700" cap="flat" cmpd="sng" algn="ctr">
                      <a:solidFill>
                        <a:schemeClr val="tx1"/>
                      </a:solidFill>
                      <a:prstDash val="solid"/>
                      <a:round/>
                      <a:headEnd type="none" w="med" len="med"/>
                      <a:tailEnd type="none" w="med" len="med"/>
                    </a:lnT>
                    <a:lnB w="19050" cap="flat" cmpd="sng" algn="ctr">
                      <a:solidFill>
                        <a:schemeClr val="tx1">
                          <a:lumMod val="75000"/>
                          <a:lumOff val="25000"/>
                        </a:schemeClr>
                      </a:solidFill>
                      <a:prstDash val="solid"/>
                      <a:round/>
                      <a:headEnd type="none" w="med" len="med"/>
                      <a:tailEnd type="none" w="med" len="med"/>
                    </a:lnB>
                  </a:tcPr>
                </a:tc>
                <a:tc>
                  <a:txBody>
                    <a:bodyPr/>
                    <a:lstStyle/>
                    <a:p>
                      <a:pPr algn="ctr">
                        <a:lnSpc>
                          <a:spcPct val="115000"/>
                        </a:lnSpc>
                        <a:spcAft>
                          <a:spcPts val="0"/>
                        </a:spcAft>
                      </a:pPr>
                      <a:endParaRPr lang="sk-SK" sz="1100" dirty="0">
                        <a:solidFill>
                          <a:srgbClr val="8A4500"/>
                        </a:solidFill>
                        <a:effectLst/>
                        <a:latin typeface="Calibri" panose="020F0502020204030204" pitchFamily="34" charset="0"/>
                        <a:ea typeface="Calibri" panose="020F0502020204030204" pitchFamily="34" charset="0"/>
                      </a:endParaRPr>
                    </a:p>
                  </a:txBody>
                  <a:tcPr marL="68580" marR="68580" marT="0" marB="0" anchor="ctr">
                    <a:lnL w="19050" cap="flat" cmpd="sng" algn="ctr">
                      <a:solidFill>
                        <a:schemeClr val="tx1">
                          <a:lumMod val="75000"/>
                          <a:lumOff val="25000"/>
                        </a:schemeClr>
                      </a:solidFill>
                      <a:prstDash val="solid"/>
                      <a:round/>
                      <a:headEnd type="none" w="med" len="med"/>
                      <a:tailEnd type="none" w="med" len="med"/>
                    </a:lnL>
                    <a:lnR w="19050" cap="flat" cmpd="sng" algn="ctr">
                      <a:solidFill>
                        <a:schemeClr val="tx1">
                          <a:lumMod val="75000"/>
                          <a:lumOff val="25000"/>
                        </a:schemeClr>
                      </a:solidFill>
                      <a:prstDash val="solid"/>
                      <a:round/>
                      <a:headEnd type="none" w="med" len="med"/>
                      <a:tailEnd type="none" w="med" len="med"/>
                    </a:lnR>
                    <a:lnT w="12700" cap="flat" cmpd="sng" algn="ctr">
                      <a:solidFill>
                        <a:schemeClr val="tx1"/>
                      </a:solidFill>
                      <a:prstDash val="solid"/>
                      <a:round/>
                      <a:headEnd type="none" w="med" len="med"/>
                      <a:tailEnd type="none" w="med" len="med"/>
                    </a:lnT>
                    <a:lnB w="19050" cap="flat" cmpd="sng" algn="ctr">
                      <a:solidFill>
                        <a:schemeClr val="tx1">
                          <a:lumMod val="75000"/>
                          <a:lumOff val="25000"/>
                        </a:schemeClr>
                      </a:solidFill>
                      <a:prstDash val="solid"/>
                      <a:round/>
                      <a:headEnd type="none" w="med" len="med"/>
                      <a:tailEnd type="none" w="med" len="med"/>
                    </a:lnB>
                  </a:tcPr>
                </a:tc>
                <a:tc>
                  <a:txBody>
                    <a:bodyPr/>
                    <a:lstStyle/>
                    <a:p>
                      <a:pPr algn="ctr">
                        <a:lnSpc>
                          <a:spcPct val="115000"/>
                        </a:lnSpc>
                        <a:spcAft>
                          <a:spcPts val="0"/>
                        </a:spcAft>
                      </a:pPr>
                      <a:endParaRPr lang="sk-SK" sz="1100" dirty="0">
                        <a:solidFill>
                          <a:srgbClr val="8A4500"/>
                        </a:solidFill>
                        <a:effectLst/>
                        <a:latin typeface="Calibri" panose="020F0502020204030204" pitchFamily="34" charset="0"/>
                        <a:ea typeface="Calibri" panose="020F0502020204030204" pitchFamily="34" charset="0"/>
                      </a:endParaRPr>
                    </a:p>
                  </a:txBody>
                  <a:tcPr marL="68580" marR="68580" marT="0" marB="0" anchor="ctr">
                    <a:lnL w="19050" cap="flat" cmpd="sng" algn="ctr">
                      <a:solidFill>
                        <a:schemeClr val="tx1">
                          <a:lumMod val="75000"/>
                          <a:lumOff val="25000"/>
                        </a:schemeClr>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9050" cap="flat" cmpd="sng" algn="ctr">
                      <a:solidFill>
                        <a:schemeClr val="tx1">
                          <a:lumMod val="75000"/>
                          <a:lumOff val="25000"/>
                        </a:schemeClr>
                      </a:solidFill>
                      <a:prstDash val="solid"/>
                      <a:round/>
                      <a:headEnd type="none" w="med" len="med"/>
                      <a:tailEnd type="none" w="med" len="med"/>
                    </a:lnB>
                  </a:tcPr>
                </a:tc>
                <a:tc>
                  <a:txBody>
                    <a:bodyPr/>
                    <a:lstStyle/>
                    <a:p>
                      <a:pPr algn="ctr">
                        <a:lnSpc>
                          <a:spcPct val="115000"/>
                        </a:lnSpc>
                        <a:spcAft>
                          <a:spcPts val="0"/>
                        </a:spcAft>
                      </a:pPr>
                      <a:endParaRPr lang="sk-SK" sz="1100" dirty="0">
                        <a:solidFill>
                          <a:srgbClr val="8A4500"/>
                        </a:solidFill>
                        <a:effectLst/>
                        <a:latin typeface="Calibri" panose="020F0502020204030204" pitchFamily="34" charset="0"/>
                        <a:ea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9050" cap="flat" cmpd="sng" algn="ctr">
                      <a:solidFill>
                        <a:schemeClr val="tx1">
                          <a:lumMod val="75000"/>
                          <a:lumOff val="25000"/>
                        </a:schemeClr>
                      </a:solidFill>
                      <a:prstDash val="solid"/>
                      <a:round/>
                      <a:headEnd type="none" w="med" len="med"/>
                      <a:tailEnd type="none" w="med" len="med"/>
                    </a:lnB>
                  </a:tcPr>
                </a:tc>
                <a:tc>
                  <a:txBody>
                    <a:bodyPr/>
                    <a:lstStyle/>
                    <a:p>
                      <a:pPr algn="ctr">
                        <a:lnSpc>
                          <a:spcPct val="115000"/>
                        </a:lnSpc>
                        <a:spcAft>
                          <a:spcPts val="0"/>
                        </a:spcAft>
                      </a:pPr>
                      <a:endParaRPr lang="sk-SK" sz="1100" dirty="0">
                        <a:solidFill>
                          <a:srgbClr val="8A4500"/>
                        </a:solidFill>
                        <a:effectLst/>
                        <a:latin typeface="Calibri" panose="020F0502020204030204" pitchFamily="34" charset="0"/>
                        <a:ea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9050" cap="flat" cmpd="sng" algn="ctr">
                      <a:solidFill>
                        <a:schemeClr val="tx1">
                          <a:lumMod val="75000"/>
                          <a:lumOff val="25000"/>
                        </a:schemeClr>
                      </a:solidFill>
                      <a:prstDash val="solid"/>
                      <a:round/>
                      <a:headEnd type="none" w="med" len="med"/>
                      <a:tailEnd type="none" w="med" len="med"/>
                    </a:lnB>
                  </a:tcPr>
                </a:tc>
                <a:tc>
                  <a:txBody>
                    <a:bodyPr/>
                    <a:lstStyle/>
                    <a:p>
                      <a:pPr algn="ctr">
                        <a:lnSpc>
                          <a:spcPct val="115000"/>
                        </a:lnSpc>
                        <a:spcAft>
                          <a:spcPts val="0"/>
                        </a:spcAft>
                      </a:pPr>
                      <a:endParaRPr lang="sk-SK" sz="1100" dirty="0">
                        <a:solidFill>
                          <a:srgbClr val="8A4500"/>
                        </a:solidFill>
                        <a:effectLst/>
                        <a:latin typeface="Calibri" panose="020F0502020204030204" pitchFamily="34" charset="0"/>
                        <a:ea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9050" cap="flat" cmpd="sng" algn="ctr">
                      <a:solidFill>
                        <a:schemeClr val="tx1">
                          <a:lumMod val="75000"/>
                          <a:lumOff val="25000"/>
                        </a:schemeClr>
                      </a:solidFill>
                      <a:prstDash val="solid"/>
                      <a:round/>
                      <a:headEnd type="none" w="med" len="med"/>
                      <a:tailEnd type="none" w="med" len="med"/>
                    </a:lnB>
                  </a:tcPr>
                </a:tc>
                <a:tc>
                  <a:txBody>
                    <a:bodyPr/>
                    <a:lstStyle/>
                    <a:p>
                      <a:pPr algn="ctr">
                        <a:lnSpc>
                          <a:spcPct val="115000"/>
                        </a:lnSpc>
                        <a:spcAft>
                          <a:spcPts val="0"/>
                        </a:spcAft>
                      </a:pPr>
                      <a:endParaRPr lang="sk-SK" sz="1100" dirty="0">
                        <a:solidFill>
                          <a:srgbClr val="8A4500"/>
                        </a:solidFill>
                        <a:effectLst/>
                        <a:latin typeface="Calibri" panose="020F0502020204030204" pitchFamily="34" charset="0"/>
                        <a:ea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9050" cap="flat" cmpd="sng" algn="ctr">
                      <a:solidFill>
                        <a:schemeClr val="tx1">
                          <a:lumMod val="75000"/>
                          <a:lumOff val="25000"/>
                        </a:schemeClr>
                      </a:solidFill>
                      <a:prstDash val="solid"/>
                      <a:round/>
                      <a:headEnd type="none" w="med" len="med"/>
                      <a:tailEnd type="none" w="med" len="med"/>
                    </a:lnB>
                  </a:tcPr>
                </a:tc>
                <a:tc>
                  <a:txBody>
                    <a:bodyPr/>
                    <a:lstStyle/>
                    <a:p>
                      <a:pPr algn="ctr">
                        <a:lnSpc>
                          <a:spcPct val="115000"/>
                        </a:lnSpc>
                        <a:spcAft>
                          <a:spcPts val="0"/>
                        </a:spcAft>
                      </a:pPr>
                      <a:endParaRPr lang="sk-SK" sz="1100">
                        <a:solidFill>
                          <a:srgbClr val="8A4500"/>
                        </a:solidFill>
                        <a:effectLst/>
                        <a:latin typeface="Calibri" panose="020F0502020204030204" pitchFamily="34" charset="0"/>
                        <a:ea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endParaRPr lang="sk-SK" sz="1100" dirty="0">
                        <a:solidFill>
                          <a:srgbClr val="8A4500"/>
                        </a:solidFill>
                        <a:effectLst/>
                        <a:latin typeface="Calibri" panose="020F0502020204030204" pitchFamily="34" charset="0"/>
                        <a:ea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38100" cap="flat" cmpd="sng" algn="ctr">
                      <a:solidFill>
                        <a:schemeClr val="tx1">
                          <a:lumMod val="75000"/>
                          <a:lumOff val="25000"/>
                        </a:schemeClr>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endParaRPr lang="sk-SK" sz="1100" dirty="0">
                        <a:solidFill>
                          <a:srgbClr val="8A4500"/>
                        </a:solidFill>
                        <a:effectLst/>
                        <a:latin typeface="Calibri" panose="020F0502020204030204" pitchFamily="34" charset="0"/>
                        <a:ea typeface="Calibri" panose="020F0502020204030204" pitchFamily="34" charset="0"/>
                      </a:endParaRPr>
                    </a:p>
                  </a:txBody>
                  <a:tcPr marL="68580" marR="68580" marT="0" marB="0" anchor="ctr">
                    <a:lnL w="38100" cap="flat" cmpd="sng" algn="ctr">
                      <a:solidFill>
                        <a:schemeClr val="tx1">
                          <a:lumMod val="75000"/>
                          <a:lumOff val="25000"/>
                        </a:schemeClr>
                      </a:solidFill>
                      <a:prstDash val="solid"/>
                      <a:round/>
                      <a:headEnd type="none" w="med" len="med"/>
                      <a:tailEnd type="none" w="med" len="med"/>
                    </a:lnL>
                    <a:lnR w="38100" cap="flat" cmpd="sng" algn="ctr">
                      <a:solidFill>
                        <a:schemeClr val="tx1">
                          <a:lumMod val="75000"/>
                          <a:lumOff val="25000"/>
                        </a:schemeClr>
                      </a:solidFill>
                      <a:prstDash val="solid"/>
                      <a:round/>
                      <a:headEnd type="none" w="med" len="med"/>
                      <a:tailEnd type="none" w="med" len="med"/>
                    </a:lnR>
                    <a:lnT w="38100" cap="flat" cmpd="sng" algn="ctr">
                      <a:solidFill>
                        <a:schemeClr val="tx1">
                          <a:lumMod val="75000"/>
                          <a:lumOff val="25000"/>
                        </a:schemeClr>
                      </a:solidFill>
                      <a:prstDash val="solid"/>
                      <a:round/>
                      <a:headEnd type="none" w="med" len="med"/>
                      <a:tailEnd type="none" w="med" len="med"/>
                    </a:lnT>
                    <a:lnB w="38100" cap="flat" cmpd="sng" algn="ctr">
                      <a:solidFill>
                        <a:schemeClr val="tx1">
                          <a:lumMod val="75000"/>
                          <a:lumOff val="25000"/>
                        </a:schemeClr>
                      </a:solidFill>
                      <a:prstDash val="solid"/>
                      <a:round/>
                      <a:headEnd type="none" w="med" len="med"/>
                      <a:tailEnd type="none" w="med" len="med"/>
                    </a:lnB>
                  </a:tcPr>
                </a:tc>
                <a:tc>
                  <a:txBody>
                    <a:bodyPr/>
                    <a:lstStyle/>
                    <a:p>
                      <a:pPr algn="ctr">
                        <a:lnSpc>
                          <a:spcPct val="115000"/>
                        </a:lnSpc>
                        <a:spcAft>
                          <a:spcPts val="0"/>
                        </a:spcAft>
                      </a:pPr>
                      <a:r>
                        <a:rPr lang="sk-SK" sz="1100" dirty="0">
                          <a:solidFill>
                            <a:srgbClr val="8A4500"/>
                          </a:solidFill>
                          <a:effectLst/>
                        </a:rPr>
                        <a:t> </a:t>
                      </a:r>
                      <a:endParaRPr lang="sk-SK" sz="1100" dirty="0">
                        <a:solidFill>
                          <a:srgbClr val="8A4500"/>
                        </a:solidFill>
                        <a:effectLst/>
                        <a:latin typeface="Calibri" panose="020F0502020204030204" pitchFamily="34" charset="0"/>
                        <a:ea typeface="Calibri" panose="020F0502020204030204" pitchFamily="34" charset="0"/>
                      </a:endParaRPr>
                    </a:p>
                  </a:txBody>
                  <a:tcPr marL="68580" marR="68580" marT="0" marB="0" anchor="ctr">
                    <a:lnL w="38100" cap="flat" cmpd="sng" algn="ctr">
                      <a:solidFill>
                        <a:schemeClr val="tx1">
                          <a:lumMod val="75000"/>
                          <a:lumOff val="25000"/>
                        </a:schemeClr>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9050" cap="flat" cmpd="sng" algn="ctr">
                      <a:solidFill>
                        <a:schemeClr val="tx1">
                          <a:lumMod val="75000"/>
                          <a:lumOff val="2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ct val="115000"/>
                        </a:lnSpc>
                        <a:spcAft>
                          <a:spcPts val="0"/>
                        </a:spcAft>
                      </a:pPr>
                      <a:r>
                        <a:rPr lang="sk-SK" sz="1100">
                          <a:solidFill>
                            <a:srgbClr val="8A4500"/>
                          </a:solidFill>
                          <a:effectLst/>
                        </a:rPr>
                        <a:t> </a:t>
                      </a:r>
                      <a:endParaRPr lang="sk-SK" sz="1100">
                        <a:solidFill>
                          <a:srgbClr val="8A4500"/>
                        </a:solidFill>
                        <a:effectLst/>
                        <a:latin typeface="Calibri" panose="020F0502020204030204" pitchFamily="34" charset="0"/>
                        <a:ea typeface="Calibri" panose="020F050202020403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9050" cap="flat" cmpd="sng" algn="ctr">
                      <a:solidFill>
                        <a:schemeClr val="tx1">
                          <a:lumMod val="75000"/>
                          <a:lumOff val="2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ct val="115000"/>
                        </a:lnSpc>
                        <a:spcAft>
                          <a:spcPts val="0"/>
                        </a:spcAft>
                      </a:pPr>
                      <a:r>
                        <a:rPr lang="sk-SK" sz="1100">
                          <a:solidFill>
                            <a:srgbClr val="8A4500"/>
                          </a:solidFill>
                          <a:effectLst/>
                        </a:rPr>
                        <a:t> </a:t>
                      </a:r>
                      <a:endParaRPr lang="sk-SK" sz="1100">
                        <a:solidFill>
                          <a:srgbClr val="8A4500"/>
                        </a:solidFill>
                        <a:effectLst/>
                        <a:latin typeface="Calibri" panose="020F0502020204030204" pitchFamily="34" charset="0"/>
                        <a:ea typeface="Calibri" panose="020F050202020403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9050" cap="flat" cmpd="sng" algn="ctr">
                      <a:solidFill>
                        <a:schemeClr val="tx1">
                          <a:lumMod val="75000"/>
                          <a:lumOff val="2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ct val="115000"/>
                        </a:lnSpc>
                        <a:spcAft>
                          <a:spcPts val="0"/>
                        </a:spcAft>
                      </a:pPr>
                      <a:r>
                        <a:rPr lang="sk-SK" sz="1100">
                          <a:solidFill>
                            <a:srgbClr val="8A4500"/>
                          </a:solidFill>
                          <a:effectLst/>
                        </a:rPr>
                        <a:t> </a:t>
                      </a:r>
                      <a:endParaRPr lang="sk-SK" sz="1100">
                        <a:solidFill>
                          <a:srgbClr val="8A4500"/>
                        </a:solidFill>
                        <a:effectLst/>
                        <a:latin typeface="Calibri" panose="020F0502020204030204" pitchFamily="34" charset="0"/>
                        <a:ea typeface="Calibri" panose="020F050202020403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9050" cap="flat" cmpd="sng" algn="ctr">
                      <a:solidFill>
                        <a:schemeClr val="tx1">
                          <a:lumMod val="75000"/>
                          <a:lumOff val="2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ct val="115000"/>
                        </a:lnSpc>
                        <a:spcAft>
                          <a:spcPts val="0"/>
                        </a:spcAft>
                      </a:pPr>
                      <a:r>
                        <a:rPr lang="sk-SK" sz="1100">
                          <a:solidFill>
                            <a:srgbClr val="8A4500"/>
                          </a:solidFill>
                          <a:effectLst/>
                        </a:rPr>
                        <a:t> </a:t>
                      </a:r>
                      <a:endParaRPr lang="sk-SK" sz="1100">
                        <a:solidFill>
                          <a:srgbClr val="8A4500"/>
                        </a:solidFill>
                        <a:effectLst/>
                        <a:latin typeface="Calibri" panose="020F0502020204030204" pitchFamily="34" charset="0"/>
                        <a:ea typeface="Calibri" panose="020F050202020403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9050" cap="flat" cmpd="sng" algn="ctr">
                      <a:solidFill>
                        <a:schemeClr val="tx1">
                          <a:lumMod val="75000"/>
                          <a:lumOff val="2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ct val="115000"/>
                        </a:lnSpc>
                        <a:spcAft>
                          <a:spcPts val="0"/>
                        </a:spcAft>
                      </a:pPr>
                      <a:r>
                        <a:rPr lang="sk-SK" sz="1100">
                          <a:solidFill>
                            <a:srgbClr val="8A4500"/>
                          </a:solidFill>
                          <a:effectLst/>
                        </a:rPr>
                        <a:t> </a:t>
                      </a:r>
                      <a:endParaRPr lang="sk-SK" sz="1100">
                        <a:solidFill>
                          <a:srgbClr val="8A4500"/>
                        </a:solidFill>
                        <a:effectLst/>
                        <a:latin typeface="Calibri" panose="020F0502020204030204" pitchFamily="34" charset="0"/>
                        <a:ea typeface="Calibri" panose="020F050202020403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ct val="115000"/>
                        </a:lnSpc>
                        <a:spcAft>
                          <a:spcPts val="0"/>
                        </a:spcAft>
                      </a:pPr>
                      <a:r>
                        <a:rPr lang="sk-SK" sz="1100" dirty="0">
                          <a:solidFill>
                            <a:srgbClr val="8A4500"/>
                          </a:solidFill>
                          <a:effectLst/>
                        </a:rPr>
                        <a:t> </a:t>
                      </a:r>
                      <a:endParaRPr lang="sk-SK" sz="1100" dirty="0">
                        <a:solidFill>
                          <a:srgbClr val="8A4500"/>
                        </a:solidFill>
                        <a:effectLst/>
                        <a:latin typeface="Calibri" panose="020F0502020204030204" pitchFamily="34" charset="0"/>
                        <a:ea typeface="Calibri" panose="020F050202020403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r>
              <a:tr h="260281">
                <a:tc>
                  <a:txBody>
                    <a:bodyPr/>
                    <a:lstStyle/>
                    <a:p>
                      <a:pPr algn="ctr">
                        <a:lnSpc>
                          <a:spcPct val="115000"/>
                        </a:lnSpc>
                        <a:spcAft>
                          <a:spcPts val="0"/>
                        </a:spcAft>
                      </a:pPr>
                      <a:endParaRPr lang="sk-SK" sz="1100" dirty="0">
                        <a:solidFill>
                          <a:srgbClr val="8A4500"/>
                        </a:solidFill>
                        <a:effectLst/>
                        <a:latin typeface="Calibri" panose="020F0502020204030204" pitchFamily="34" charset="0"/>
                        <a:ea typeface="Calibri" panose="020F050202020403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9050" cap="flat" cmpd="sng" algn="ctr">
                      <a:solidFill>
                        <a:schemeClr val="tx1">
                          <a:lumMod val="75000"/>
                          <a:lumOff val="25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ct val="115000"/>
                        </a:lnSpc>
                        <a:spcAft>
                          <a:spcPts val="0"/>
                        </a:spcAft>
                      </a:pPr>
                      <a:r>
                        <a:rPr lang="sk-SK" sz="1100" dirty="0">
                          <a:solidFill>
                            <a:srgbClr val="8A4500"/>
                          </a:solidFill>
                          <a:effectLst/>
                        </a:rPr>
                        <a:t> </a:t>
                      </a:r>
                      <a:endParaRPr lang="sk-SK" sz="1100" dirty="0">
                        <a:solidFill>
                          <a:srgbClr val="8A4500"/>
                        </a:solidFill>
                        <a:effectLst/>
                        <a:latin typeface="Calibri" panose="020F0502020204030204" pitchFamily="34" charset="0"/>
                        <a:ea typeface="Calibri" panose="020F050202020403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9050" cap="flat" cmpd="sng" algn="ctr">
                      <a:solidFill>
                        <a:schemeClr val="tx1">
                          <a:lumMod val="75000"/>
                          <a:lumOff val="25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ct val="115000"/>
                        </a:lnSpc>
                        <a:spcAft>
                          <a:spcPts val="0"/>
                        </a:spcAft>
                      </a:pPr>
                      <a:r>
                        <a:rPr lang="sk-SK" sz="1100" dirty="0">
                          <a:solidFill>
                            <a:srgbClr val="8A4500"/>
                          </a:solidFill>
                          <a:effectLst/>
                        </a:rPr>
                        <a:t> </a:t>
                      </a:r>
                      <a:endParaRPr lang="sk-SK" sz="1100" dirty="0">
                        <a:solidFill>
                          <a:srgbClr val="8A4500"/>
                        </a:solidFill>
                        <a:effectLst/>
                        <a:latin typeface="Calibri" panose="020F0502020204030204" pitchFamily="34" charset="0"/>
                        <a:ea typeface="Calibri" panose="020F050202020403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9050" cap="flat" cmpd="sng" algn="ctr">
                      <a:solidFill>
                        <a:schemeClr val="tx1">
                          <a:lumMod val="75000"/>
                          <a:lumOff val="25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ct val="115000"/>
                        </a:lnSpc>
                        <a:spcAft>
                          <a:spcPts val="0"/>
                        </a:spcAft>
                      </a:pPr>
                      <a:r>
                        <a:rPr lang="sk-SK" sz="1100" dirty="0">
                          <a:solidFill>
                            <a:srgbClr val="8A4500"/>
                          </a:solidFill>
                          <a:effectLst/>
                        </a:rPr>
                        <a:t> </a:t>
                      </a:r>
                      <a:endParaRPr lang="sk-SK" sz="1100" dirty="0">
                        <a:solidFill>
                          <a:srgbClr val="8A4500"/>
                        </a:solidFill>
                        <a:effectLst/>
                        <a:latin typeface="Calibri" panose="020F0502020204030204" pitchFamily="34" charset="0"/>
                        <a:ea typeface="Calibri" panose="020F050202020403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9050" cap="flat" cmpd="sng" algn="ctr">
                      <a:solidFill>
                        <a:schemeClr val="tx1">
                          <a:lumMod val="75000"/>
                          <a:lumOff val="25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ct val="115000"/>
                        </a:lnSpc>
                        <a:spcAft>
                          <a:spcPts val="0"/>
                        </a:spcAft>
                      </a:pPr>
                      <a:r>
                        <a:rPr lang="sk-SK" sz="1100" dirty="0">
                          <a:solidFill>
                            <a:srgbClr val="8A4500"/>
                          </a:solidFill>
                          <a:effectLst/>
                        </a:rPr>
                        <a:t> </a:t>
                      </a:r>
                      <a:endParaRPr lang="sk-SK" sz="1100" dirty="0">
                        <a:solidFill>
                          <a:srgbClr val="8A4500"/>
                        </a:solidFill>
                        <a:effectLst/>
                        <a:latin typeface="Calibri" panose="020F0502020204030204" pitchFamily="34" charset="0"/>
                        <a:ea typeface="Calibri" panose="020F050202020403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9050" cap="flat" cmpd="sng" algn="ctr">
                      <a:solidFill>
                        <a:schemeClr val="tx1">
                          <a:lumMod val="75000"/>
                          <a:lumOff val="25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ct val="115000"/>
                        </a:lnSpc>
                        <a:spcAft>
                          <a:spcPts val="0"/>
                        </a:spcAft>
                      </a:pPr>
                      <a:r>
                        <a:rPr lang="sk-SK" sz="1100" dirty="0">
                          <a:solidFill>
                            <a:srgbClr val="8A4500"/>
                          </a:solidFill>
                          <a:effectLst/>
                        </a:rPr>
                        <a:t> </a:t>
                      </a:r>
                      <a:endParaRPr lang="sk-SK" sz="1100" dirty="0">
                        <a:solidFill>
                          <a:srgbClr val="8A4500"/>
                        </a:solidFill>
                        <a:effectLst/>
                        <a:latin typeface="Calibri" panose="020F0502020204030204" pitchFamily="34" charset="0"/>
                        <a:ea typeface="Calibri" panose="020F050202020403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9050" cap="flat" cmpd="sng" algn="ctr">
                      <a:solidFill>
                        <a:schemeClr val="tx1">
                          <a:lumMod val="75000"/>
                          <a:lumOff val="25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ct val="115000"/>
                        </a:lnSpc>
                        <a:spcAft>
                          <a:spcPts val="0"/>
                        </a:spcAft>
                      </a:pPr>
                      <a:r>
                        <a:rPr lang="sk-SK" sz="1100" dirty="0">
                          <a:solidFill>
                            <a:srgbClr val="8A4500"/>
                          </a:solidFill>
                          <a:effectLst/>
                        </a:rPr>
                        <a:t> </a:t>
                      </a:r>
                      <a:endParaRPr lang="sk-SK" sz="1100" dirty="0">
                        <a:solidFill>
                          <a:srgbClr val="8A4500"/>
                        </a:solidFill>
                        <a:effectLst/>
                        <a:latin typeface="Calibri" panose="020F0502020204030204" pitchFamily="34" charset="0"/>
                        <a:ea typeface="Calibri" panose="020F050202020403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9050" cap="flat" cmpd="sng" algn="ctr">
                      <a:solidFill>
                        <a:schemeClr val="tx1">
                          <a:lumMod val="75000"/>
                          <a:lumOff val="25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ct val="115000"/>
                        </a:lnSpc>
                        <a:spcAft>
                          <a:spcPts val="0"/>
                        </a:spcAft>
                      </a:pPr>
                      <a:r>
                        <a:rPr lang="sk-SK" sz="1100" dirty="0">
                          <a:solidFill>
                            <a:srgbClr val="8A4500"/>
                          </a:solidFill>
                          <a:effectLst/>
                        </a:rPr>
                        <a:t> </a:t>
                      </a:r>
                      <a:endParaRPr lang="sk-SK" sz="1100" dirty="0">
                        <a:solidFill>
                          <a:srgbClr val="8A4500"/>
                        </a:solidFill>
                        <a:effectLst/>
                        <a:latin typeface="Calibri" panose="020F0502020204030204" pitchFamily="34" charset="0"/>
                        <a:ea typeface="Calibri" panose="020F0502020204030204" pitchFamily="34" charset="0"/>
                      </a:endParaRPr>
                    </a:p>
                  </a:txBody>
                  <a:tcPr marL="68580" marR="68580" marT="0" marB="0" anchor="ctr">
                    <a:lnL w="12700" cap="flat" cmpd="sng" algn="ctr">
                      <a:noFill/>
                      <a:prstDash val="solid"/>
                      <a:round/>
                      <a:headEnd type="none" w="med" len="med"/>
                      <a:tailEnd type="none" w="med" len="med"/>
                    </a:lnL>
                    <a:lnR w="19050" cap="flat" cmpd="sng" algn="ctr">
                      <a:solidFill>
                        <a:schemeClr val="tx1">
                          <a:lumMod val="75000"/>
                          <a:lumOff val="25000"/>
                        </a:schemeClr>
                      </a:solidFill>
                      <a:prstDash val="solid"/>
                      <a:round/>
                      <a:headEnd type="none" w="med" len="med"/>
                      <a:tailEnd type="none" w="med" len="med"/>
                    </a:lnR>
                    <a:lnT w="19050" cap="flat" cmpd="sng" algn="ctr">
                      <a:solidFill>
                        <a:schemeClr val="tx1">
                          <a:lumMod val="75000"/>
                          <a:lumOff val="25000"/>
                        </a:schemeClr>
                      </a:solidFill>
                      <a:prstDash val="solid"/>
                      <a:round/>
                      <a:headEnd type="none" w="med" len="med"/>
                      <a:tailEnd type="none" w="med" len="med"/>
                    </a:lnT>
                    <a:lnB w="19050" cap="flat" cmpd="sng" algn="ctr">
                      <a:solidFill>
                        <a:schemeClr val="tx1">
                          <a:lumMod val="75000"/>
                          <a:lumOff val="2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ct val="115000"/>
                        </a:lnSpc>
                        <a:spcAft>
                          <a:spcPts val="0"/>
                        </a:spcAft>
                      </a:pPr>
                      <a:r>
                        <a:rPr lang="sk-SK" sz="1100" dirty="0" smtClean="0">
                          <a:solidFill>
                            <a:srgbClr val="8A4500"/>
                          </a:solidFill>
                          <a:effectLst/>
                        </a:rPr>
                        <a:t>2</a:t>
                      </a:r>
                      <a:r>
                        <a:rPr lang="sk-SK" sz="1100" dirty="0">
                          <a:solidFill>
                            <a:srgbClr val="8A4500"/>
                          </a:solidFill>
                          <a:effectLst/>
                        </a:rPr>
                        <a:t> </a:t>
                      </a:r>
                      <a:endParaRPr lang="sk-SK" sz="1100" dirty="0">
                        <a:solidFill>
                          <a:srgbClr val="8A4500"/>
                        </a:solidFill>
                        <a:effectLst/>
                        <a:latin typeface="Calibri" panose="020F0502020204030204" pitchFamily="34" charset="0"/>
                        <a:ea typeface="Calibri" panose="020F0502020204030204" pitchFamily="34" charset="0"/>
                      </a:endParaRPr>
                    </a:p>
                  </a:txBody>
                  <a:tcPr marL="68580" marR="68580" marT="0" marB="0" anchor="ctr">
                    <a:lnL w="19050" cap="flat" cmpd="sng" algn="ctr">
                      <a:solidFill>
                        <a:schemeClr val="tx1">
                          <a:lumMod val="75000"/>
                          <a:lumOff val="25000"/>
                        </a:schemeClr>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endParaRPr lang="sk-SK" sz="1100" dirty="0">
                        <a:solidFill>
                          <a:srgbClr val="8A4500"/>
                        </a:solidFill>
                        <a:effectLst/>
                        <a:latin typeface="Calibri" panose="020F0502020204030204" pitchFamily="34" charset="0"/>
                        <a:ea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38100" cap="flat" cmpd="sng" algn="ctr">
                      <a:solidFill>
                        <a:schemeClr val="tx1">
                          <a:lumMod val="75000"/>
                          <a:lumOff val="25000"/>
                        </a:schemeClr>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endParaRPr lang="sk-SK" sz="1100" dirty="0">
                        <a:solidFill>
                          <a:srgbClr val="8A4500"/>
                        </a:solidFill>
                        <a:effectLst/>
                        <a:latin typeface="Calibri" panose="020F0502020204030204" pitchFamily="34" charset="0"/>
                        <a:ea typeface="Calibri" panose="020F0502020204030204" pitchFamily="34" charset="0"/>
                      </a:endParaRPr>
                    </a:p>
                  </a:txBody>
                  <a:tcPr marL="68580" marR="68580" marT="0" marB="0" anchor="ctr">
                    <a:lnL w="38100" cap="flat" cmpd="sng" algn="ctr">
                      <a:solidFill>
                        <a:schemeClr val="tx1">
                          <a:lumMod val="75000"/>
                          <a:lumOff val="25000"/>
                        </a:schemeClr>
                      </a:solidFill>
                      <a:prstDash val="solid"/>
                      <a:round/>
                      <a:headEnd type="none" w="med" len="med"/>
                      <a:tailEnd type="none" w="med" len="med"/>
                    </a:lnL>
                    <a:lnR w="38100" cap="flat" cmpd="sng" algn="ctr">
                      <a:solidFill>
                        <a:schemeClr val="tx1">
                          <a:lumMod val="75000"/>
                          <a:lumOff val="25000"/>
                        </a:schemeClr>
                      </a:solidFill>
                      <a:prstDash val="solid"/>
                      <a:round/>
                      <a:headEnd type="none" w="med" len="med"/>
                      <a:tailEnd type="none" w="med" len="med"/>
                    </a:lnR>
                    <a:lnT w="38100" cap="flat" cmpd="sng" algn="ctr">
                      <a:solidFill>
                        <a:schemeClr val="tx1">
                          <a:lumMod val="75000"/>
                          <a:lumOff val="25000"/>
                        </a:schemeClr>
                      </a:solidFill>
                      <a:prstDash val="solid"/>
                      <a:round/>
                      <a:headEnd type="none" w="med" len="med"/>
                      <a:tailEnd type="none" w="med" len="med"/>
                    </a:lnT>
                    <a:lnB w="38100" cap="flat" cmpd="sng" algn="ctr">
                      <a:solidFill>
                        <a:schemeClr val="tx1">
                          <a:lumMod val="75000"/>
                          <a:lumOff val="25000"/>
                        </a:schemeClr>
                      </a:solidFill>
                      <a:prstDash val="solid"/>
                      <a:round/>
                      <a:headEnd type="none" w="med" len="med"/>
                      <a:tailEnd type="none" w="med" len="med"/>
                    </a:lnB>
                  </a:tcPr>
                </a:tc>
                <a:tc>
                  <a:txBody>
                    <a:bodyPr/>
                    <a:lstStyle/>
                    <a:p>
                      <a:pPr algn="ctr">
                        <a:lnSpc>
                          <a:spcPct val="115000"/>
                        </a:lnSpc>
                        <a:spcAft>
                          <a:spcPts val="0"/>
                        </a:spcAft>
                      </a:pPr>
                      <a:endParaRPr lang="sk-SK" sz="1100" dirty="0">
                        <a:solidFill>
                          <a:srgbClr val="8A4500"/>
                        </a:solidFill>
                        <a:effectLst/>
                        <a:latin typeface="Calibri" panose="020F0502020204030204" pitchFamily="34" charset="0"/>
                        <a:ea typeface="Calibri" panose="020F0502020204030204" pitchFamily="34" charset="0"/>
                      </a:endParaRPr>
                    </a:p>
                  </a:txBody>
                  <a:tcPr marL="68580" marR="68580" marT="0" marB="0" anchor="ctr">
                    <a:lnL w="38100" cap="flat" cmpd="sng" algn="ctr">
                      <a:solidFill>
                        <a:schemeClr val="tx1">
                          <a:lumMod val="75000"/>
                          <a:lumOff val="25000"/>
                        </a:schemeClr>
                      </a:solidFill>
                      <a:prstDash val="solid"/>
                      <a:round/>
                      <a:headEnd type="none" w="med" len="med"/>
                      <a:tailEnd type="none" w="med" len="med"/>
                    </a:lnL>
                    <a:lnR w="12700" cap="flat" cmpd="sng" algn="ctr">
                      <a:solidFill>
                        <a:schemeClr val="tx1"/>
                      </a:solidFill>
                      <a:prstDash val="solid"/>
                      <a:round/>
                      <a:headEnd type="none" w="med" len="med"/>
                      <a:tailEnd type="none" w="med" len="med"/>
                    </a:lnR>
                    <a:lnT w="19050" cap="flat" cmpd="sng" algn="ctr">
                      <a:solidFill>
                        <a:schemeClr val="tx1">
                          <a:lumMod val="75000"/>
                          <a:lumOff val="25000"/>
                        </a:schemeClr>
                      </a:solidFill>
                      <a:prstDash val="solid"/>
                      <a:round/>
                      <a:headEnd type="none" w="med" len="med"/>
                      <a:tailEnd type="none" w="med" len="med"/>
                    </a:lnT>
                    <a:lnB w="19050" cap="flat" cmpd="sng" algn="ctr">
                      <a:solidFill>
                        <a:schemeClr val="tx1">
                          <a:lumMod val="75000"/>
                          <a:lumOff val="25000"/>
                        </a:schemeClr>
                      </a:solidFill>
                      <a:prstDash val="solid"/>
                      <a:round/>
                      <a:headEnd type="none" w="med" len="med"/>
                      <a:tailEnd type="none" w="med" len="med"/>
                    </a:lnB>
                  </a:tcPr>
                </a:tc>
                <a:tc>
                  <a:txBody>
                    <a:bodyPr/>
                    <a:lstStyle/>
                    <a:p>
                      <a:pPr algn="ctr">
                        <a:lnSpc>
                          <a:spcPct val="115000"/>
                        </a:lnSpc>
                        <a:spcAft>
                          <a:spcPts val="0"/>
                        </a:spcAft>
                      </a:pPr>
                      <a:endParaRPr lang="sk-SK" sz="1100">
                        <a:solidFill>
                          <a:srgbClr val="8A4500"/>
                        </a:solidFill>
                        <a:effectLst/>
                        <a:latin typeface="Calibri" panose="020F0502020204030204" pitchFamily="34" charset="0"/>
                        <a:ea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9050" cap="flat" cmpd="sng" algn="ctr">
                      <a:solidFill>
                        <a:schemeClr val="tx1">
                          <a:lumMod val="75000"/>
                          <a:lumOff val="25000"/>
                        </a:schemeClr>
                      </a:solidFill>
                      <a:prstDash val="solid"/>
                      <a:round/>
                      <a:headEnd type="none" w="med" len="med"/>
                      <a:tailEnd type="none" w="med" len="med"/>
                    </a:lnT>
                    <a:lnB w="19050" cap="flat" cmpd="sng" algn="ctr">
                      <a:solidFill>
                        <a:schemeClr val="tx1">
                          <a:lumMod val="75000"/>
                          <a:lumOff val="25000"/>
                        </a:schemeClr>
                      </a:solidFill>
                      <a:prstDash val="solid"/>
                      <a:round/>
                      <a:headEnd type="none" w="med" len="med"/>
                      <a:tailEnd type="none" w="med" len="med"/>
                    </a:lnB>
                  </a:tcPr>
                </a:tc>
                <a:tc>
                  <a:txBody>
                    <a:bodyPr/>
                    <a:lstStyle/>
                    <a:p>
                      <a:pPr algn="ctr">
                        <a:lnSpc>
                          <a:spcPct val="115000"/>
                        </a:lnSpc>
                        <a:spcAft>
                          <a:spcPts val="0"/>
                        </a:spcAft>
                      </a:pPr>
                      <a:endParaRPr lang="sk-SK" sz="1100">
                        <a:solidFill>
                          <a:srgbClr val="8A4500"/>
                        </a:solidFill>
                        <a:effectLst/>
                        <a:latin typeface="Calibri" panose="020F0502020204030204" pitchFamily="34" charset="0"/>
                        <a:ea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9050" cap="flat" cmpd="sng" algn="ctr">
                      <a:solidFill>
                        <a:schemeClr val="tx1">
                          <a:lumMod val="75000"/>
                          <a:lumOff val="25000"/>
                        </a:schemeClr>
                      </a:solidFill>
                      <a:prstDash val="solid"/>
                      <a:round/>
                      <a:headEnd type="none" w="med" len="med"/>
                      <a:tailEnd type="none" w="med" len="med"/>
                    </a:lnT>
                    <a:lnB w="19050" cap="flat" cmpd="sng" algn="ctr">
                      <a:solidFill>
                        <a:schemeClr val="tx1">
                          <a:lumMod val="75000"/>
                          <a:lumOff val="25000"/>
                        </a:schemeClr>
                      </a:solidFill>
                      <a:prstDash val="solid"/>
                      <a:round/>
                      <a:headEnd type="none" w="med" len="med"/>
                      <a:tailEnd type="none" w="med" len="med"/>
                    </a:lnB>
                  </a:tcPr>
                </a:tc>
                <a:tc>
                  <a:txBody>
                    <a:bodyPr/>
                    <a:lstStyle/>
                    <a:p>
                      <a:pPr algn="ctr">
                        <a:lnSpc>
                          <a:spcPct val="115000"/>
                        </a:lnSpc>
                        <a:spcAft>
                          <a:spcPts val="0"/>
                        </a:spcAft>
                      </a:pPr>
                      <a:endParaRPr lang="sk-SK" sz="1100">
                        <a:solidFill>
                          <a:srgbClr val="8A4500"/>
                        </a:solidFill>
                        <a:effectLst/>
                        <a:latin typeface="Calibri" panose="020F0502020204030204" pitchFamily="34" charset="0"/>
                        <a:ea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9050" cap="flat" cmpd="sng" algn="ctr">
                      <a:solidFill>
                        <a:schemeClr val="tx1">
                          <a:lumMod val="75000"/>
                          <a:lumOff val="25000"/>
                        </a:schemeClr>
                      </a:solidFill>
                      <a:prstDash val="solid"/>
                      <a:round/>
                      <a:headEnd type="none" w="med" len="med"/>
                      <a:tailEnd type="none" w="med" len="med"/>
                    </a:lnT>
                    <a:lnB w="19050" cap="flat" cmpd="sng" algn="ctr">
                      <a:solidFill>
                        <a:schemeClr val="tx1">
                          <a:lumMod val="75000"/>
                          <a:lumOff val="25000"/>
                        </a:schemeClr>
                      </a:solidFill>
                      <a:prstDash val="solid"/>
                      <a:round/>
                      <a:headEnd type="none" w="med" len="med"/>
                      <a:tailEnd type="none" w="med" len="med"/>
                    </a:lnB>
                  </a:tcPr>
                </a:tc>
                <a:tc>
                  <a:txBody>
                    <a:bodyPr/>
                    <a:lstStyle/>
                    <a:p>
                      <a:pPr algn="ctr">
                        <a:lnSpc>
                          <a:spcPct val="115000"/>
                        </a:lnSpc>
                        <a:spcAft>
                          <a:spcPts val="0"/>
                        </a:spcAft>
                      </a:pPr>
                      <a:endParaRPr lang="sk-SK" sz="1100" dirty="0">
                        <a:solidFill>
                          <a:srgbClr val="8A4500"/>
                        </a:solidFill>
                        <a:effectLst/>
                        <a:latin typeface="Calibri" panose="020F0502020204030204" pitchFamily="34" charset="0"/>
                        <a:ea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19050" cap="flat" cmpd="sng" algn="ctr">
                      <a:solidFill>
                        <a:schemeClr val="tx1">
                          <a:lumMod val="75000"/>
                          <a:lumOff val="25000"/>
                        </a:schemeClr>
                      </a:solidFill>
                      <a:prstDash val="solid"/>
                      <a:round/>
                      <a:headEnd type="none" w="med" len="med"/>
                      <a:tailEnd type="none" w="med" len="med"/>
                    </a:lnR>
                    <a:lnT w="19050" cap="flat" cmpd="sng" algn="ctr">
                      <a:solidFill>
                        <a:schemeClr val="tx1">
                          <a:lumMod val="75000"/>
                          <a:lumOff val="25000"/>
                        </a:schemeClr>
                      </a:solidFill>
                      <a:prstDash val="solid"/>
                      <a:round/>
                      <a:headEnd type="none" w="med" len="med"/>
                      <a:tailEnd type="none" w="med" len="med"/>
                    </a:lnT>
                    <a:lnB w="19050" cap="flat" cmpd="sng" algn="ctr">
                      <a:solidFill>
                        <a:schemeClr val="tx1">
                          <a:lumMod val="75000"/>
                          <a:lumOff val="25000"/>
                        </a:schemeClr>
                      </a:solidFill>
                      <a:prstDash val="solid"/>
                      <a:round/>
                      <a:headEnd type="none" w="med" len="med"/>
                      <a:tailEnd type="none" w="med" len="med"/>
                    </a:lnB>
                  </a:tcPr>
                </a:tc>
                <a:tc>
                  <a:txBody>
                    <a:bodyPr/>
                    <a:lstStyle/>
                    <a:p>
                      <a:pPr algn="ctr">
                        <a:lnSpc>
                          <a:spcPct val="115000"/>
                        </a:lnSpc>
                        <a:spcAft>
                          <a:spcPts val="0"/>
                        </a:spcAft>
                      </a:pPr>
                      <a:endParaRPr lang="sk-SK" sz="1100" dirty="0">
                        <a:solidFill>
                          <a:srgbClr val="8A4500"/>
                        </a:solidFill>
                        <a:effectLst/>
                        <a:latin typeface="Calibri" panose="020F0502020204030204" pitchFamily="34" charset="0"/>
                        <a:ea typeface="Calibri" panose="020F0502020204030204" pitchFamily="34" charset="0"/>
                      </a:endParaRPr>
                    </a:p>
                  </a:txBody>
                  <a:tcPr marL="68580" marR="68580" marT="0" marB="0" anchor="ctr">
                    <a:lnL w="19050" cap="flat" cmpd="sng" algn="ctr">
                      <a:solidFill>
                        <a:schemeClr val="tx1">
                          <a:lumMod val="75000"/>
                          <a:lumOff val="25000"/>
                        </a:schemeClr>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ct val="115000"/>
                        </a:lnSpc>
                        <a:spcAft>
                          <a:spcPts val="0"/>
                        </a:spcAft>
                      </a:pPr>
                      <a:r>
                        <a:rPr lang="sk-SK" sz="1100" dirty="0">
                          <a:solidFill>
                            <a:srgbClr val="8A4500"/>
                          </a:solidFill>
                          <a:effectLst/>
                        </a:rPr>
                        <a:t> </a:t>
                      </a:r>
                      <a:endParaRPr lang="sk-SK" sz="1100" dirty="0">
                        <a:solidFill>
                          <a:srgbClr val="8A4500"/>
                        </a:solidFill>
                        <a:effectLst/>
                        <a:latin typeface="Calibri" panose="020F0502020204030204" pitchFamily="34" charset="0"/>
                        <a:ea typeface="Calibri" panose="020F050202020403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tcPr>
                </a:tc>
              </a:tr>
              <a:tr h="260281">
                <a:tc>
                  <a:txBody>
                    <a:bodyPr/>
                    <a:lstStyle/>
                    <a:p>
                      <a:pPr algn="ctr">
                        <a:lnSpc>
                          <a:spcPct val="115000"/>
                        </a:lnSpc>
                        <a:spcAft>
                          <a:spcPts val="0"/>
                        </a:spcAft>
                      </a:pPr>
                      <a:endParaRPr lang="sk-SK" sz="1100" dirty="0">
                        <a:solidFill>
                          <a:srgbClr val="8A4500"/>
                        </a:solidFill>
                        <a:effectLst/>
                        <a:latin typeface="Calibri" panose="020F0502020204030204" pitchFamily="34" charset="0"/>
                        <a:ea typeface="Calibri" panose="020F050202020403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ct val="115000"/>
                        </a:lnSpc>
                        <a:spcAft>
                          <a:spcPts val="0"/>
                        </a:spcAft>
                      </a:pPr>
                      <a:r>
                        <a:rPr lang="sk-SK" sz="1100" dirty="0">
                          <a:solidFill>
                            <a:srgbClr val="8A4500"/>
                          </a:solidFill>
                          <a:effectLst/>
                        </a:rPr>
                        <a:t> </a:t>
                      </a:r>
                      <a:endParaRPr lang="sk-SK" sz="1100" dirty="0">
                        <a:solidFill>
                          <a:srgbClr val="8A4500"/>
                        </a:solidFill>
                        <a:effectLst/>
                        <a:latin typeface="Calibri" panose="020F0502020204030204" pitchFamily="34" charset="0"/>
                        <a:ea typeface="Calibri" panose="020F050202020403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ct val="115000"/>
                        </a:lnSpc>
                        <a:spcAft>
                          <a:spcPts val="0"/>
                        </a:spcAft>
                      </a:pPr>
                      <a:r>
                        <a:rPr lang="sk-SK" sz="1100" dirty="0">
                          <a:solidFill>
                            <a:srgbClr val="8A4500"/>
                          </a:solidFill>
                          <a:effectLst/>
                        </a:rPr>
                        <a:t> </a:t>
                      </a:r>
                      <a:endParaRPr lang="sk-SK" sz="1100" dirty="0">
                        <a:solidFill>
                          <a:srgbClr val="8A4500"/>
                        </a:solidFill>
                        <a:effectLst/>
                        <a:latin typeface="Calibri" panose="020F0502020204030204" pitchFamily="34" charset="0"/>
                        <a:ea typeface="Calibri" panose="020F050202020403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ct val="115000"/>
                        </a:lnSpc>
                        <a:spcAft>
                          <a:spcPts val="0"/>
                        </a:spcAft>
                      </a:pPr>
                      <a:r>
                        <a:rPr lang="sk-SK" sz="1100" dirty="0">
                          <a:solidFill>
                            <a:srgbClr val="8A4500"/>
                          </a:solidFill>
                          <a:effectLst/>
                        </a:rPr>
                        <a:t> </a:t>
                      </a:r>
                      <a:endParaRPr lang="sk-SK" sz="1100" dirty="0">
                        <a:solidFill>
                          <a:srgbClr val="8A4500"/>
                        </a:solidFill>
                        <a:effectLst/>
                        <a:latin typeface="Calibri" panose="020F0502020204030204" pitchFamily="34" charset="0"/>
                        <a:ea typeface="Calibri" panose="020F050202020403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ct val="115000"/>
                        </a:lnSpc>
                        <a:spcAft>
                          <a:spcPts val="0"/>
                        </a:spcAft>
                      </a:pPr>
                      <a:r>
                        <a:rPr lang="sk-SK" sz="1100" dirty="0">
                          <a:solidFill>
                            <a:srgbClr val="8A4500"/>
                          </a:solidFill>
                          <a:effectLst/>
                        </a:rPr>
                        <a:t> </a:t>
                      </a:r>
                      <a:endParaRPr lang="sk-SK" sz="1100" dirty="0">
                        <a:solidFill>
                          <a:srgbClr val="8A4500"/>
                        </a:solidFill>
                        <a:effectLst/>
                        <a:latin typeface="Calibri" panose="020F0502020204030204" pitchFamily="34" charset="0"/>
                        <a:ea typeface="Calibri" panose="020F050202020403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ct val="115000"/>
                        </a:lnSpc>
                        <a:spcAft>
                          <a:spcPts val="0"/>
                        </a:spcAft>
                      </a:pPr>
                      <a:r>
                        <a:rPr lang="sk-SK" sz="1100" dirty="0">
                          <a:solidFill>
                            <a:srgbClr val="8A4500"/>
                          </a:solidFill>
                          <a:effectLst/>
                        </a:rPr>
                        <a:t> </a:t>
                      </a:r>
                      <a:endParaRPr lang="sk-SK" sz="1100" dirty="0">
                        <a:solidFill>
                          <a:srgbClr val="8A4500"/>
                        </a:solidFill>
                        <a:effectLst/>
                        <a:latin typeface="Calibri" panose="020F0502020204030204" pitchFamily="34" charset="0"/>
                        <a:ea typeface="Calibri" panose="020F050202020403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ct val="115000"/>
                        </a:lnSpc>
                        <a:spcAft>
                          <a:spcPts val="0"/>
                        </a:spcAft>
                      </a:pPr>
                      <a:r>
                        <a:rPr lang="sk-SK" sz="1100" dirty="0">
                          <a:solidFill>
                            <a:srgbClr val="8A4500"/>
                          </a:solidFill>
                          <a:effectLst/>
                        </a:rPr>
                        <a:t> </a:t>
                      </a:r>
                      <a:endParaRPr lang="sk-SK" sz="1100" dirty="0">
                        <a:solidFill>
                          <a:srgbClr val="8A4500"/>
                        </a:solidFill>
                        <a:effectLst/>
                        <a:latin typeface="Calibri" panose="020F0502020204030204" pitchFamily="34" charset="0"/>
                        <a:ea typeface="Calibri" panose="020F0502020204030204" pitchFamily="34" charset="0"/>
                      </a:endParaRPr>
                    </a:p>
                  </a:txBody>
                  <a:tcPr marL="68580" marR="68580" marT="0" marB="0" anchor="ctr">
                    <a:lnL w="12700" cap="flat" cmpd="sng" algn="ctr">
                      <a:noFill/>
                      <a:prstDash val="solid"/>
                      <a:round/>
                      <a:headEnd type="none" w="med" len="med"/>
                      <a:tailEnd type="none" w="med" len="med"/>
                    </a:lnL>
                    <a:lnR w="19050" cap="flat" cmpd="sng" algn="ctr">
                      <a:solidFill>
                        <a:schemeClr val="tx1">
                          <a:lumMod val="75000"/>
                          <a:lumOff val="25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ct val="115000"/>
                        </a:lnSpc>
                        <a:spcAft>
                          <a:spcPts val="0"/>
                        </a:spcAft>
                      </a:pPr>
                      <a:r>
                        <a:rPr lang="sk-SK" sz="1100" dirty="0" smtClean="0">
                          <a:solidFill>
                            <a:srgbClr val="8A4500"/>
                          </a:solidFill>
                          <a:effectLst/>
                        </a:rPr>
                        <a:t>3</a:t>
                      </a:r>
                      <a:r>
                        <a:rPr lang="sk-SK" sz="1100" dirty="0">
                          <a:solidFill>
                            <a:srgbClr val="8A4500"/>
                          </a:solidFill>
                          <a:effectLst/>
                        </a:rPr>
                        <a:t> </a:t>
                      </a:r>
                      <a:endParaRPr lang="sk-SK" sz="1100" dirty="0">
                        <a:solidFill>
                          <a:srgbClr val="8A4500"/>
                        </a:solidFill>
                        <a:effectLst/>
                        <a:latin typeface="Calibri" panose="020F0502020204030204" pitchFamily="34" charset="0"/>
                        <a:ea typeface="Calibri" panose="020F0502020204030204" pitchFamily="34" charset="0"/>
                      </a:endParaRPr>
                    </a:p>
                  </a:txBody>
                  <a:tcPr marL="68580" marR="68580" marT="0" marB="0" anchor="ctr">
                    <a:lnL w="19050" cap="flat" cmpd="sng" algn="ctr">
                      <a:solidFill>
                        <a:schemeClr val="tx1">
                          <a:lumMod val="75000"/>
                          <a:lumOff val="25000"/>
                        </a:schemeClr>
                      </a:solidFill>
                      <a:prstDash val="solid"/>
                      <a:round/>
                      <a:headEnd type="none" w="med" len="med"/>
                      <a:tailEnd type="none" w="med" len="med"/>
                    </a:lnL>
                    <a:lnR w="12700" cap="flat" cmpd="sng" algn="ctr">
                      <a:solidFill>
                        <a:schemeClr val="tx1"/>
                      </a:solidFill>
                      <a:prstDash val="solid"/>
                      <a:round/>
                      <a:headEnd type="none" w="med" len="med"/>
                      <a:tailEnd type="none" w="med" len="med"/>
                    </a:lnR>
                    <a:lnT w="19050" cap="flat" cmpd="sng" algn="ctr">
                      <a:solidFill>
                        <a:schemeClr val="tx1">
                          <a:lumMod val="75000"/>
                          <a:lumOff val="25000"/>
                        </a:schemeClr>
                      </a:solidFill>
                      <a:prstDash val="solid"/>
                      <a:round/>
                      <a:headEnd type="none" w="med" len="med"/>
                      <a:tailEnd type="none" w="med" len="med"/>
                    </a:lnT>
                    <a:lnB w="19050" cap="flat" cmpd="sng" algn="ctr">
                      <a:solidFill>
                        <a:schemeClr val="tx1">
                          <a:lumMod val="75000"/>
                          <a:lumOff val="25000"/>
                        </a:schemeClr>
                      </a:solidFill>
                      <a:prstDash val="solid"/>
                      <a:round/>
                      <a:headEnd type="none" w="med" len="med"/>
                      <a:tailEnd type="none" w="med" len="med"/>
                    </a:lnB>
                  </a:tcPr>
                </a:tc>
                <a:tc>
                  <a:txBody>
                    <a:bodyPr/>
                    <a:lstStyle/>
                    <a:p>
                      <a:pPr algn="ctr">
                        <a:lnSpc>
                          <a:spcPct val="115000"/>
                        </a:lnSpc>
                        <a:spcAft>
                          <a:spcPts val="0"/>
                        </a:spcAft>
                      </a:pPr>
                      <a:endParaRPr lang="sk-SK" sz="1100" dirty="0">
                        <a:solidFill>
                          <a:srgbClr val="8A4500"/>
                        </a:solidFill>
                        <a:effectLst/>
                        <a:latin typeface="Calibri" panose="020F0502020204030204" pitchFamily="34" charset="0"/>
                        <a:ea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9050" cap="flat" cmpd="sng" algn="ctr">
                      <a:solidFill>
                        <a:schemeClr val="tx1">
                          <a:lumMod val="75000"/>
                          <a:lumOff val="25000"/>
                        </a:schemeClr>
                      </a:solidFill>
                      <a:prstDash val="solid"/>
                      <a:round/>
                      <a:headEnd type="none" w="med" len="med"/>
                      <a:tailEnd type="none" w="med" len="med"/>
                    </a:lnB>
                  </a:tcPr>
                </a:tc>
                <a:tc>
                  <a:txBody>
                    <a:bodyPr/>
                    <a:lstStyle/>
                    <a:p>
                      <a:pPr algn="ctr">
                        <a:lnSpc>
                          <a:spcPct val="115000"/>
                        </a:lnSpc>
                        <a:spcAft>
                          <a:spcPts val="0"/>
                        </a:spcAft>
                      </a:pPr>
                      <a:endParaRPr lang="sk-SK" sz="1100" dirty="0">
                        <a:solidFill>
                          <a:srgbClr val="8A4500"/>
                        </a:solidFill>
                        <a:effectLst/>
                        <a:latin typeface="Calibri" panose="020F0502020204030204" pitchFamily="34" charset="0"/>
                        <a:ea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38100" cap="flat" cmpd="sng" algn="ctr">
                      <a:solidFill>
                        <a:schemeClr val="tx1">
                          <a:lumMod val="75000"/>
                          <a:lumOff val="25000"/>
                        </a:schemeClr>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endParaRPr lang="sk-SK" sz="1100" dirty="0">
                        <a:solidFill>
                          <a:srgbClr val="8A4500"/>
                        </a:solidFill>
                        <a:effectLst/>
                        <a:latin typeface="Calibri" panose="020F0502020204030204" pitchFamily="34" charset="0"/>
                        <a:ea typeface="Calibri" panose="020F0502020204030204" pitchFamily="34" charset="0"/>
                      </a:endParaRPr>
                    </a:p>
                  </a:txBody>
                  <a:tcPr marL="68580" marR="68580" marT="0" marB="0" anchor="ctr">
                    <a:lnL w="38100" cap="flat" cmpd="sng" algn="ctr">
                      <a:solidFill>
                        <a:schemeClr val="tx1">
                          <a:lumMod val="75000"/>
                          <a:lumOff val="25000"/>
                        </a:schemeClr>
                      </a:solidFill>
                      <a:prstDash val="solid"/>
                      <a:round/>
                      <a:headEnd type="none" w="med" len="med"/>
                      <a:tailEnd type="none" w="med" len="med"/>
                    </a:lnL>
                    <a:lnR w="38100" cap="flat" cmpd="sng" algn="ctr">
                      <a:solidFill>
                        <a:schemeClr val="tx1">
                          <a:lumMod val="75000"/>
                          <a:lumOff val="25000"/>
                        </a:schemeClr>
                      </a:solidFill>
                      <a:prstDash val="solid"/>
                      <a:round/>
                      <a:headEnd type="none" w="med" len="med"/>
                      <a:tailEnd type="none" w="med" len="med"/>
                    </a:lnR>
                    <a:lnT w="38100" cap="flat" cmpd="sng" algn="ctr">
                      <a:solidFill>
                        <a:schemeClr val="tx1">
                          <a:lumMod val="75000"/>
                          <a:lumOff val="25000"/>
                        </a:schemeClr>
                      </a:solidFill>
                      <a:prstDash val="solid"/>
                      <a:round/>
                      <a:headEnd type="none" w="med" len="med"/>
                      <a:tailEnd type="none" w="med" len="med"/>
                    </a:lnT>
                    <a:lnB w="38100" cap="flat" cmpd="sng" algn="ctr">
                      <a:solidFill>
                        <a:schemeClr val="tx1">
                          <a:lumMod val="75000"/>
                          <a:lumOff val="25000"/>
                        </a:schemeClr>
                      </a:solidFill>
                      <a:prstDash val="solid"/>
                      <a:round/>
                      <a:headEnd type="none" w="med" len="med"/>
                      <a:tailEnd type="none" w="med" len="med"/>
                    </a:lnB>
                  </a:tcPr>
                </a:tc>
                <a:tc>
                  <a:txBody>
                    <a:bodyPr/>
                    <a:lstStyle/>
                    <a:p>
                      <a:pPr algn="ctr">
                        <a:lnSpc>
                          <a:spcPct val="115000"/>
                        </a:lnSpc>
                        <a:spcAft>
                          <a:spcPts val="0"/>
                        </a:spcAft>
                      </a:pPr>
                      <a:endParaRPr lang="sk-SK" sz="1100" dirty="0">
                        <a:solidFill>
                          <a:srgbClr val="8A4500"/>
                        </a:solidFill>
                        <a:effectLst/>
                        <a:latin typeface="Calibri" panose="020F0502020204030204" pitchFamily="34" charset="0"/>
                        <a:ea typeface="Calibri" panose="020F0502020204030204" pitchFamily="34" charset="0"/>
                      </a:endParaRPr>
                    </a:p>
                  </a:txBody>
                  <a:tcPr marL="68580" marR="68580" marT="0" marB="0" anchor="ctr">
                    <a:lnL w="38100" cap="flat" cmpd="sng" algn="ctr">
                      <a:solidFill>
                        <a:schemeClr val="tx1">
                          <a:lumMod val="75000"/>
                          <a:lumOff val="25000"/>
                        </a:schemeClr>
                      </a:solidFill>
                      <a:prstDash val="solid"/>
                      <a:round/>
                      <a:headEnd type="none" w="med" len="med"/>
                      <a:tailEnd type="none" w="med" len="med"/>
                    </a:lnL>
                    <a:lnR w="12700" cap="flat" cmpd="sng" algn="ctr">
                      <a:noFill/>
                      <a:prstDash val="solid"/>
                      <a:round/>
                      <a:headEnd type="none" w="med" len="med"/>
                      <a:tailEnd type="none" w="med" len="med"/>
                    </a:lnR>
                    <a:lnT w="19050" cap="flat" cmpd="sng" algn="ctr">
                      <a:solidFill>
                        <a:schemeClr val="tx1">
                          <a:lumMod val="75000"/>
                          <a:lumOff val="25000"/>
                        </a:schemeClr>
                      </a:solidFill>
                      <a:prstDash val="solid"/>
                      <a:round/>
                      <a:headEnd type="none" w="med" len="med"/>
                      <a:tailEnd type="none" w="med" len="med"/>
                    </a:lnT>
                    <a:lnB w="19050" cap="flat" cmpd="sng" algn="ctr">
                      <a:solidFill>
                        <a:schemeClr val="tx1">
                          <a:lumMod val="75000"/>
                          <a:lumOff val="2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ct val="115000"/>
                        </a:lnSpc>
                        <a:spcAft>
                          <a:spcPts val="0"/>
                        </a:spcAft>
                      </a:pPr>
                      <a:r>
                        <a:rPr lang="sk-SK" sz="1100" dirty="0">
                          <a:solidFill>
                            <a:srgbClr val="8A4500"/>
                          </a:solidFill>
                          <a:effectLst/>
                        </a:rPr>
                        <a:t> </a:t>
                      </a:r>
                      <a:endParaRPr lang="sk-SK" sz="1100" dirty="0">
                        <a:solidFill>
                          <a:srgbClr val="8A4500"/>
                        </a:solidFill>
                        <a:effectLst/>
                        <a:latin typeface="Calibri" panose="020F0502020204030204" pitchFamily="34" charset="0"/>
                        <a:ea typeface="Calibri" panose="020F050202020403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9050" cap="flat" cmpd="sng" algn="ctr">
                      <a:solidFill>
                        <a:schemeClr val="tx1">
                          <a:lumMod val="75000"/>
                          <a:lumOff val="25000"/>
                        </a:schemeClr>
                      </a:solidFill>
                      <a:prstDash val="solid"/>
                      <a:round/>
                      <a:headEnd type="none" w="med" len="med"/>
                      <a:tailEnd type="none" w="med" len="med"/>
                    </a:lnT>
                    <a:lnB w="19050" cap="flat" cmpd="sng" algn="ctr">
                      <a:solidFill>
                        <a:schemeClr val="tx1">
                          <a:lumMod val="75000"/>
                          <a:lumOff val="2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ct val="115000"/>
                        </a:lnSpc>
                        <a:spcAft>
                          <a:spcPts val="0"/>
                        </a:spcAft>
                      </a:pPr>
                      <a:r>
                        <a:rPr lang="sk-SK" sz="1100" dirty="0">
                          <a:solidFill>
                            <a:srgbClr val="8A4500"/>
                          </a:solidFill>
                          <a:effectLst/>
                        </a:rPr>
                        <a:t> </a:t>
                      </a:r>
                      <a:endParaRPr lang="sk-SK" sz="1100" dirty="0">
                        <a:solidFill>
                          <a:srgbClr val="8A4500"/>
                        </a:solidFill>
                        <a:effectLst/>
                        <a:latin typeface="Calibri" panose="020F0502020204030204" pitchFamily="34" charset="0"/>
                        <a:ea typeface="Calibri" panose="020F050202020403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9050" cap="flat" cmpd="sng" algn="ctr">
                      <a:solidFill>
                        <a:schemeClr val="tx1">
                          <a:lumMod val="75000"/>
                          <a:lumOff val="25000"/>
                        </a:schemeClr>
                      </a:solidFill>
                      <a:prstDash val="solid"/>
                      <a:round/>
                      <a:headEnd type="none" w="med" len="med"/>
                      <a:tailEnd type="none" w="med" len="med"/>
                    </a:lnT>
                    <a:lnB w="19050" cap="flat" cmpd="sng" algn="ctr">
                      <a:solidFill>
                        <a:schemeClr val="tx1">
                          <a:lumMod val="75000"/>
                          <a:lumOff val="2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ct val="115000"/>
                        </a:lnSpc>
                        <a:spcAft>
                          <a:spcPts val="0"/>
                        </a:spcAft>
                      </a:pPr>
                      <a:r>
                        <a:rPr lang="sk-SK" sz="1100" dirty="0">
                          <a:solidFill>
                            <a:srgbClr val="8A4500"/>
                          </a:solidFill>
                          <a:effectLst/>
                        </a:rPr>
                        <a:t> </a:t>
                      </a:r>
                      <a:endParaRPr lang="sk-SK" sz="1100" dirty="0">
                        <a:solidFill>
                          <a:srgbClr val="8A4500"/>
                        </a:solidFill>
                        <a:effectLst/>
                        <a:latin typeface="Calibri" panose="020F0502020204030204" pitchFamily="34" charset="0"/>
                        <a:ea typeface="Calibri" panose="020F050202020403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9050" cap="flat" cmpd="sng" algn="ctr">
                      <a:solidFill>
                        <a:schemeClr val="tx1">
                          <a:lumMod val="75000"/>
                          <a:lumOff val="25000"/>
                        </a:schemeClr>
                      </a:solidFill>
                      <a:prstDash val="solid"/>
                      <a:round/>
                      <a:headEnd type="none" w="med" len="med"/>
                      <a:tailEnd type="none" w="med" len="med"/>
                    </a:lnT>
                    <a:lnB w="19050" cap="flat" cmpd="sng" algn="ctr">
                      <a:solidFill>
                        <a:schemeClr val="tx1">
                          <a:lumMod val="75000"/>
                          <a:lumOff val="2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ct val="115000"/>
                        </a:lnSpc>
                        <a:spcAft>
                          <a:spcPts val="0"/>
                        </a:spcAft>
                      </a:pPr>
                      <a:r>
                        <a:rPr lang="sk-SK" sz="1100" dirty="0">
                          <a:solidFill>
                            <a:srgbClr val="8A4500"/>
                          </a:solidFill>
                          <a:effectLst/>
                        </a:rPr>
                        <a:t> </a:t>
                      </a:r>
                      <a:endParaRPr lang="sk-SK" sz="1100" dirty="0">
                        <a:solidFill>
                          <a:srgbClr val="8A4500"/>
                        </a:solidFill>
                        <a:effectLst/>
                        <a:latin typeface="Calibri" panose="020F0502020204030204" pitchFamily="34" charset="0"/>
                        <a:ea typeface="Calibri" panose="020F050202020403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9050" cap="flat" cmpd="sng" algn="ctr">
                      <a:solidFill>
                        <a:schemeClr val="tx1">
                          <a:lumMod val="75000"/>
                          <a:lumOff val="25000"/>
                        </a:schemeClr>
                      </a:solidFill>
                      <a:prstDash val="solid"/>
                      <a:round/>
                      <a:headEnd type="none" w="med" len="med"/>
                      <a:tailEnd type="none" w="med" len="med"/>
                    </a:lnT>
                    <a:lnB w="19050" cap="flat" cmpd="sng" algn="ctr">
                      <a:solidFill>
                        <a:schemeClr val="tx1">
                          <a:lumMod val="75000"/>
                          <a:lumOff val="2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ct val="115000"/>
                        </a:lnSpc>
                        <a:spcAft>
                          <a:spcPts val="0"/>
                        </a:spcAft>
                      </a:pPr>
                      <a:r>
                        <a:rPr lang="sk-SK" sz="1100">
                          <a:solidFill>
                            <a:srgbClr val="8A4500"/>
                          </a:solidFill>
                          <a:effectLst/>
                        </a:rPr>
                        <a:t> </a:t>
                      </a:r>
                      <a:endParaRPr lang="sk-SK" sz="1100">
                        <a:solidFill>
                          <a:srgbClr val="8A4500"/>
                        </a:solidFill>
                        <a:effectLst/>
                        <a:latin typeface="Calibri" panose="020F0502020204030204" pitchFamily="34" charset="0"/>
                        <a:ea typeface="Calibri" panose="020F050202020403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381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ct val="115000"/>
                        </a:lnSpc>
                        <a:spcAft>
                          <a:spcPts val="0"/>
                        </a:spcAft>
                      </a:pPr>
                      <a:r>
                        <a:rPr lang="sk-SK" sz="1100" dirty="0">
                          <a:solidFill>
                            <a:srgbClr val="8A4500"/>
                          </a:solidFill>
                          <a:effectLst/>
                        </a:rPr>
                        <a:t> </a:t>
                      </a:r>
                      <a:endParaRPr lang="sk-SK" sz="1100" dirty="0">
                        <a:solidFill>
                          <a:srgbClr val="8A4500"/>
                        </a:solidFill>
                        <a:effectLst/>
                        <a:latin typeface="Calibri" panose="020F0502020204030204" pitchFamily="34" charset="0"/>
                        <a:ea typeface="Calibri" panose="020F050202020403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381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r>
              <a:tr h="260281">
                <a:tc>
                  <a:txBody>
                    <a:bodyPr/>
                    <a:lstStyle/>
                    <a:p>
                      <a:pPr algn="ctr">
                        <a:lnSpc>
                          <a:spcPct val="115000"/>
                        </a:lnSpc>
                        <a:spcAft>
                          <a:spcPts val="0"/>
                        </a:spcAft>
                      </a:pPr>
                      <a:endParaRPr lang="sk-SK" sz="1100" dirty="0">
                        <a:solidFill>
                          <a:srgbClr val="8A4500"/>
                        </a:solidFill>
                        <a:effectLst/>
                        <a:latin typeface="Calibri" panose="020F0502020204030204" pitchFamily="34" charset="0"/>
                        <a:ea typeface="Calibri" panose="020F050202020403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ct val="115000"/>
                        </a:lnSpc>
                        <a:spcAft>
                          <a:spcPts val="0"/>
                        </a:spcAft>
                      </a:pPr>
                      <a:r>
                        <a:rPr lang="sk-SK" sz="1100">
                          <a:solidFill>
                            <a:srgbClr val="8A4500"/>
                          </a:solidFill>
                          <a:effectLst/>
                        </a:rPr>
                        <a:t> </a:t>
                      </a:r>
                      <a:endParaRPr lang="sk-SK" sz="1100">
                        <a:solidFill>
                          <a:srgbClr val="8A4500"/>
                        </a:solidFill>
                        <a:effectLst/>
                        <a:latin typeface="Calibri" panose="020F0502020204030204" pitchFamily="34" charset="0"/>
                        <a:ea typeface="Calibri" panose="020F050202020403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ct val="115000"/>
                        </a:lnSpc>
                        <a:spcAft>
                          <a:spcPts val="0"/>
                        </a:spcAft>
                      </a:pPr>
                      <a:r>
                        <a:rPr lang="sk-SK" sz="1100">
                          <a:solidFill>
                            <a:srgbClr val="8A4500"/>
                          </a:solidFill>
                          <a:effectLst/>
                        </a:rPr>
                        <a:t> </a:t>
                      </a:r>
                      <a:endParaRPr lang="sk-SK" sz="1100">
                        <a:solidFill>
                          <a:srgbClr val="8A4500"/>
                        </a:solidFill>
                        <a:effectLst/>
                        <a:latin typeface="Calibri" panose="020F0502020204030204" pitchFamily="34" charset="0"/>
                        <a:ea typeface="Calibri" panose="020F050202020403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ct val="115000"/>
                        </a:lnSpc>
                        <a:spcAft>
                          <a:spcPts val="0"/>
                        </a:spcAft>
                      </a:pPr>
                      <a:r>
                        <a:rPr lang="sk-SK" sz="1100">
                          <a:solidFill>
                            <a:srgbClr val="8A4500"/>
                          </a:solidFill>
                          <a:effectLst/>
                        </a:rPr>
                        <a:t> </a:t>
                      </a:r>
                      <a:endParaRPr lang="sk-SK" sz="1100">
                        <a:solidFill>
                          <a:srgbClr val="8A4500"/>
                        </a:solidFill>
                        <a:effectLst/>
                        <a:latin typeface="Calibri" panose="020F0502020204030204" pitchFamily="34" charset="0"/>
                        <a:ea typeface="Calibri" panose="020F050202020403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ct val="115000"/>
                        </a:lnSpc>
                        <a:spcAft>
                          <a:spcPts val="0"/>
                        </a:spcAft>
                      </a:pPr>
                      <a:r>
                        <a:rPr lang="sk-SK" sz="1100">
                          <a:solidFill>
                            <a:srgbClr val="8A4500"/>
                          </a:solidFill>
                          <a:effectLst/>
                        </a:rPr>
                        <a:t> </a:t>
                      </a:r>
                      <a:endParaRPr lang="sk-SK" sz="1100">
                        <a:solidFill>
                          <a:srgbClr val="8A4500"/>
                        </a:solidFill>
                        <a:effectLst/>
                        <a:latin typeface="Calibri" panose="020F0502020204030204" pitchFamily="34" charset="0"/>
                        <a:ea typeface="Calibri" panose="020F050202020403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ct val="115000"/>
                        </a:lnSpc>
                        <a:spcAft>
                          <a:spcPts val="0"/>
                        </a:spcAft>
                      </a:pPr>
                      <a:r>
                        <a:rPr lang="sk-SK" sz="1100">
                          <a:solidFill>
                            <a:srgbClr val="8A4500"/>
                          </a:solidFill>
                          <a:effectLst/>
                        </a:rPr>
                        <a:t> </a:t>
                      </a:r>
                      <a:endParaRPr lang="sk-SK" sz="1100">
                        <a:solidFill>
                          <a:srgbClr val="8A4500"/>
                        </a:solidFill>
                        <a:effectLst/>
                        <a:latin typeface="Calibri" panose="020F0502020204030204" pitchFamily="34" charset="0"/>
                        <a:ea typeface="Calibri" panose="020F050202020403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ct val="115000"/>
                        </a:lnSpc>
                        <a:spcAft>
                          <a:spcPts val="0"/>
                        </a:spcAft>
                      </a:pPr>
                      <a:r>
                        <a:rPr lang="sk-SK" sz="1100">
                          <a:solidFill>
                            <a:srgbClr val="8A4500"/>
                          </a:solidFill>
                          <a:effectLst/>
                        </a:rPr>
                        <a:t> </a:t>
                      </a:r>
                      <a:endParaRPr lang="sk-SK" sz="1100">
                        <a:solidFill>
                          <a:srgbClr val="8A4500"/>
                        </a:solidFill>
                        <a:effectLst/>
                        <a:latin typeface="Calibri" panose="020F0502020204030204" pitchFamily="34" charset="0"/>
                        <a:ea typeface="Calibri" panose="020F050202020403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ct val="115000"/>
                        </a:lnSpc>
                        <a:spcAft>
                          <a:spcPts val="0"/>
                        </a:spcAft>
                      </a:pPr>
                      <a:r>
                        <a:rPr lang="sk-SK" sz="1100" dirty="0">
                          <a:solidFill>
                            <a:srgbClr val="8A4500"/>
                          </a:solidFill>
                          <a:effectLst/>
                        </a:rPr>
                        <a:t> </a:t>
                      </a:r>
                      <a:endParaRPr lang="sk-SK" sz="1100" dirty="0">
                        <a:solidFill>
                          <a:srgbClr val="8A4500"/>
                        </a:solidFill>
                        <a:effectLst/>
                        <a:latin typeface="Calibri" panose="020F0502020204030204" pitchFamily="34" charset="0"/>
                        <a:ea typeface="Calibri" panose="020F0502020204030204" pitchFamily="34" charset="0"/>
                      </a:endParaRPr>
                    </a:p>
                  </a:txBody>
                  <a:tcPr marL="68580" marR="68580" marT="0" marB="0" anchor="ctr">
                    <a:lnL w="12700" cap="flat" cmpd="sng" algn="ctr">
                      <a:noFill/>
                      <a:prstDash val="solid"/>
                      <a:round/>
                      <a:headEnd type="none" w="med" len="med"/>
                      <a:tailEnd type="none" w="med" len="med"/>
                    </a:lnL>
                    <a:lnR w="19050" cap="flat" cmpd="sng" algn="ctr">
                      <a:solidFill>
                        <a:schemeClr val="tx1">
                          <a:lumMod val="75000"/>
                          <a:lumOff val="25000"/>
                        </a:schemeClr>
                      </a:solidFill>
                      <a:prstDash val="solid"/>
                      <a:round/>
                      <a:headEnd type="none" w="med" len="med"/>
                      <a:tailEnd type="none" w="med" len="med"/>
                    </a:lnR>
                    <a:lnT w="19050" cap="flat" cmpd="sng" algn="ctr">
                      <a:solidFill>
                        <a:schemeClr val="tx1">
                          <a:lumMod val="75000"/>
                          <a:lumOff val="25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ct val="115000"/>
                        </a:lnSpc>
                        <a:spcAft>
                          <a:spcPts val="0"/>
                        </a:spcAft>
                      </a:pPr>
                      <a:r>
                        <a:rPr lang="sk-SK" sz="1100" dirty="0" smtClean="0">
                          <a:solidFill>
                            <a:srgbClr val="8A4500"/>
                          </a:solidFill>
                          <a:effectLst/>
                        </a:rPr>
                        <a:t>4</a:t>
                      </a:r>
                      <a:r>
                        <a:rPr lang="sk-SK" sz="1100" dirty="0">
                          <a:solidFill>
                            <a:srgbClr val="8A4500"/>
                          </a:solidFill>
                          <a:effectLst/>
                        </a:rPr>
                        <a:t> </a:t>
                      </a:r>
                      <a:endParaRPr lang="sk-SK" sz="1100" dirty="0">
                        <a:solidFill>
                          <a:srgbClr val="8A4500"/>
                        </a:solidFill>
                        <a:effectLst/>
                        <a:latin typeface="Calibri" panose="020F0502020204030204" pitchFamily="34" charset="0"/>
                        <a:ea typeface="Calibri" panose="020F0502020204030204" pitchFamily="34" charset="0"/>
                      </a:endParaRPr>
                    </a:p>
                  </a:txBody>
                  <a:tcPr marL="68580" marR="68580" marT="0" marB="0" anchor="ctr">
                    <a:lnL w="19050" cap="flat" cmpd="sng" algn="ctr">
                      <a:solidFill>
                        <a:schemeClr val="tx1">
                          <a:lumMod val="75000"/>
                          <a:lumOff val="25000"/>
                        </a:schemeClr>
                      </a:solidFill>
                      <a:prstDash val="solid"/>
                      <a:round/>
                      <a:headEnd type="none" w="med" len="med"/>
                      <a:tailEnd type="none" w="med" len="med"/>
                    </a:lnL>
                    <a:lnR w="12700" cap="flat" cmpd="sng" algn="ctr">
                      <a:solidFill>
                        <a:schemeClr val="tx1"/>
                      </a:solidFill>
                      <a:prstDash val="solid"/>
                      <a:round/>
                      <a:headEnd type="none" w="med" len="med"/>
                      <a:tailEnd type="none" w="med" len="med"/>
                    </a:lnR>
                    <a:lnT w="19050" cap="flat" cmpd="sng" algn="ctr">
                      <a:solidFill>
                        <a:schemeClr val="tx1">
                          <a:lumMod val="75000"/>
                          <a:lumOff val="25000"/>
                        </a:schemeClr>
                      </a:solidFill>
                      <a:prstDash val="solid"/>
                      <a:round/>
                      <a:headEnd type="none" w="med" len="med"/>
                      <a:tailEnd type="none" w="med" len="med"/>
                    </a:lnT>
                    <a:lnB w="19050" cap="flat" cmpd="sng" algn="ctr">
                      <a:solidFill>
                        <a:schemeClr val="tx1">
                          <a:lumMod val="75000"/>
                          <a:lumOff val="25000"/>
                        </a:schemeClr>
                      </a:solidFill>
                      <a:prstDash val="solid"/>
                      <a:round/>
                      <a:headEnd type="none" w="med" len="med"/>
                      <a:tailEnd type="none" w="med" len="med"/>
                    </a:lnB>
                  </a:tcPr>
                </a:tc>
                <a:tc>
                  <a:txBody>
                    <a:bodyPr/>
                    <a:lstStyle/>
                    <a:p>
                      <a:pPr algn="ctr">
                        <a:lnSpc>
                          <a:spcPct val="115000"/>
                        </a:lnSpc>
                        <a:spcAft>
                          <a:spcPts val="0"/>
                        </a:spcAft>
                      </a:pPr>
                      <a:endParaRPr lang="sk-SK" sz="1100" dirty="0">
                        <a:solidFill>
                          <a:srgbClr val="8A4500"/>
                        </a:solidFill>
                        <a:effectLst/>
                        <a:latin typeface="Calibri" panose="020F0502020204030204" pitchFamily="34" charset="0"/>
                        <a:ea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38100" cap="flat" cmpd="sng" algn="ctr">
                      <a:solidFill>
                        <a:schemeClr val="tx1">
                          <a:lumMod val="75000"/>
                          <a:lumOff val="25000"/>
                        </a:schemeClr>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endParaRPr lang="sk-SK" sz="1100" dirty="0">
                        <a:solidFill>
                          <a:srgbClr val="8A4500"/>
                        </a:solidFill>
                        <a:effectLst/>
                        <a:latin typeface="Calibri" panose="020F0502020204030204" pitchFamily="34" charset="0"/>
                        <a:ea typeface="Calibri" panose="020F0502020204030204" pitchFamily="34" charset="0"/>
                      </a:endParaRPr>
                    </a:p>
                  </a:txBody>
                  <a:tcPr marL="68580" marR="68580" marT="0" marB="0" anchor="ctr">
                    <a:lnL w="38100" cap="flat" cmpd="sng" algn="ctr">
                      <a:solidFill>
                        <a:schemeClr val="tx1">
                          <a:lumMod val="75000"/>
                          <a:lumOff val="25000"/>
                        </a:schemeClr>
                      </a:solidFill>
                      <a:prstDash val="solid"/>
                      <a:round/>
                      <a:headEnd type="none" w="med" len="med"/>
                      <a:tailEnd type="none" w="med" len="med"/>
                    </a:lnL>
                    <a:lnR w="38100" cap="flat" cmpd="sng" algn="ctr">
                      <a:solidFill>
                        <a:schemeClr val="tx1">
                          <a:lumMod val="75000"/>
                          <a:lumOff val="25000"/>
                        </a:schemeClr>
                      </a:solidFill>
                      <a:prstDash val="solid"/>
                      <a:round/>
                      <a:headEnd type="none" w="med" len="med"/>
                      <a:tailEnd type="none" w="med" len="med"/>
                    </a:lnR>
                    <a:lnT w="38100" cap="flat" cmpd="sng" algn="ctr">
                      <a:solidFill>
                        <a:schemeClr val="tx1">
                          <a:lumMod val="75000"/>
                          <a:lumOff val="25000"/>
                        </a:schemeClr>
                      </a:solidFill>
                      <a:prstDash val="solid"/>
                      <a:round/>
                      <a:headEnd type="none" w="med" len="med"/>
                      <a:tailEnd type="none" w="med" len="med"/>
                    </a:lnT>
                    <a:lnB w="38100" cap="flat" cmpd="sng" algn="ctr">
                      <a:solidFill>
                        <a:schemeClr val="tx1">
                          <a:lumMod val="75000"/>
                          <a:lumOff val="25000"/>
                        </a:schemeClr>
                      </a:solidFill>
                      <a:prstDash val="solid"/>
                      <a:round/>
                      <a:headEnd type="none" w="med" len="med"/>
                      <a:tailEnd type="none" w="med" len="med"/>
                    </a:lnB>
                  </a:tcPr>
                </a:tc>
                <a:tc>
                  <a:txBody>
                    <a:bodyPr/>
                    <a:lstStyle/>
                    <a:p>
                      <a:pPr algn="ctr">
                        <a:lnSpc>
                          <a:spcPct val="115000"/>
                        </a:lnSpc>
                        <a:spcAft>
                          <a:spcPts val="0"/>
                        </a:spcAft>
                      </a:pPr>
                      <a:endParaRPr lang="sk-SK" sz="1100" dirty="0">
                        <a:solidFill>
                          <a:srgbClr val="8A4500"/>
                        </a:solidFill>
                        <a:effectLst/>
                        <a:latin typeface="Calibri" panose="020F0502020204030204" pitchFamily="34" charset="0"/>
                        <a:ea typeface="Calibri" panose="020F0502020204030204" pitchFamily="34" charset="0"/>
                      </a:endParaRPr>
                    </a:p>
                  </a:txBody>
                  <a:tcPr marL="68580" marR="68580" marT="0" marB="0" anchor="ctr">
                    <a:lnL w="38100" cap="flat" cmpd="sng" algn="ctr">
                      <a:solidFill>
                        <a:schemeClr val="tx1">
                          <a:lumMod val="75000"/>
                          <a:lumOff val="25000"/>
                        </a:schemeClr>
                      </a:solidFill>
                      <a:prstDash val="solid"/>
                      <a:round/>
                      <a:headEnd type="none" w="med" len="med"/>
                      <a:tailEnd type="none" w="med" len="med"/>
                    </a:lnL>
                    <a:lnR w="12700" cap="flat" cmpd="sng" algn="ctr">
                      <a:solidFill>
                        <a:schemeClr val="tx1"/>
                      </a:solidFill>
                      <a:prstDash val="solid"/>
                      <a:round/>
                      <a:headEnd type="none" w="med" len="med"/>
                      <a:tailEnd type="none" w="med" len="med"/>
                    </a:lnR>
                    <a:lnT w="19050" cap="flat" cmpd="sng" algn="ctr">
                      <a:solidFill>
                        <a:schemeClr val="tx1">
                          <a:lumMod val="75000"/>
                          <a:lumOff val="25000"/>
                        </a:schemeClr>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endParaRPr lang="sk-SK" sz="1100" dirty="0">
                        <a:solidFill>
                          <a:srgbClr val="8A4500"/>
                        </a:solidFill>
                        <a:effectLst/>
                        <a:latin typeface="Calibri" panose="020F0502020204030204" pitchFamily="34" charset="0"/>
                        <a:ea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9050" cap="flat" cmpd="sng" algn="ctr">
                      <a:solidFill>
                        <a:schemeClr val="tx1">
                          <a:lumMod val="75000"/>
                          <a:lumOff val="25000"/>
                        </a:schemeClr>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endParaRPr lang="sk-SK" sz="1100" dirty="0">
                        <a:solidFill>
                          <a:srgbClr val="8A4500"/>
                        </a:solidFill>
                        <a:effectLst/>
                        <a:latin typeface="Calibri" panose="020F0502020204030204" pitchFamily="34" charset="0"/>
                        <a:ea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9050" cap="flat" cmpd="sng" algn="ctr">
                      <a:solidFill>
                        <a:schemeClr val="tx1">
                          <a:lumMod val="75000"/>
                          <a:lumOff val="25000"/>
                        </a:schemeClr>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endParaRPr lang="sk-SK" sz="1100" dirty="0">
                        <a:solidFill>
                          <a:srgbClr val="8A4500"/>
                        </a:solidFill>
                        <a:effectLst/>
                        <a:latin typeface="Calibri" panose="020F0502020204030204" pitchFamily="34" charset="0"/>
                        <a:ea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19050" cap="flat" cmpd="sng" algn="ctr">
                      <a:solidFill>
                        <a:schemeClr val="tx1">
                          <a:lumMod val="75000"/>
                          <a:lumOff val="25000"/>
                        </a:schemeClr>
                      </a:solidFill>
                      <a:prstDash val="solid"/>
                      <a:round/>
                      <a:headEnd type="none" w="med" len="med"/>
                      <a:tailEnd type="none" w="med" len="med"/>
                    </a:lnR>
                    <a:lnT w="19050" cap="flat" cmpd="sng" algn="ctr">
                      <a:solidFill>
                        <a:schemeClr val="tx1">
                          <a:lumMod val="75000"/>
                          <a:lumOff val="25000"/>
                        </a:schemeClr>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endParaRPr lang="sk-SK" sz="1100" dirty="0">
                        <a:solidFill>
                          <a:srgbClr val="8A4500"/>
                        </a:solidFill>
                        <a:effectLst/>
                        <a:latin typeface="Calibri" panose="020F0502020204030204" pitchFamily="34" charset="0"/>
                        <a:ea typeface="Calibri" panose="020F0502020204030204" pitchFamily="34" charset="0"/>
                      </a:endParaRPr>
                    </a:p>
                  </a:txBody>
                  <a:tcPr marL="68580" marR="68580" marT="0" marB="0" anchor="ctr">
                    <a:lnL w="19050" cap="flat" cmpd="sng" algn="ctr">
                      <a:solidFill>
                        <a:schemeClr val="tx1">
                          <a:lumMod val="75000"/>
                          <a:lumOff val="25000"/>
                        </a:schemeClr>
                      </a:solidFill>
                      <a:prstDash val="solid"/>
                      <a:round/>
                      <a:headEnd type="none" w="med" len="med"/>
                      <a:tailEnd type="none" w="med" len="med"/>
                    </a:lnL>
                    <a:lnR w="19050" cap="flat" cmpd="sng" algn="ctr">
                      <a:solidFill>
                        <a:schemeClr val="tx1">
                          <a:lumMod val="75000"/>
                          <a:lumOff val="25000"/>
                        </a:schemeClr>
                      </a:solidFill>
                      <a:prstDash val="solid"/>
                      <a:round/>
                      <a:headEnd type="none" w="med" len="med"/>
                      <a:tailEnd type="none" w="med" len="med"/>
                    </a:lnR>
                    <a:lnT w="19050" cap="flat" cmpd="sng" algn="ctr">
                      <a:solidFill>
                        <a:schemeClr val="tx1">
                          <a:lumMod val="75000"/>
                          <a:lumOff val="25000"/>
                        </a:schemeClr>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100">
                          <a:solidFill>
                            <a:srgbClr val="8A4500"/>
                          </a:solidFill>
                          <a:effectLst/>
                        </a:rPr>
                        <a:t> </a:t>
                      </a:r>
                      <a:endParaRPr lang="sk-SK" sz="1100">
                        <a:solidFill>
                          <a:srgbClr val="8A4500"/>
                        </a:solidFill>
                        <a:effectLst/>
                        <a:latin typeface="Calibri" panose="020F0502020204030204" pitchFamily="34" charset="0"/>
                        <a:ea typeface="Calibri" panose="020F0502020204030204" pitchFamily="34" charset="0"/>
                      </a:endParaRPr>
                    </a:p>
                  </a:txBody>
                  <a:tcPr marL="68580" marR="68580" marT="0" marB="0" anchor="ctr">
                    <a:lnL w="19050" cap="flat" cmpd="sng" algn="ctr">
                      <a:solidFill>
                        <a:schemeClr val="tx1">
                          <a:lumMod val="75000"/>
                          <a:lumOff val="25000"/>
                        </a:schemeClr>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9050" cap="flat" cmpd="sng" algn="ctr">
                      <a:solidFill>
                        <a:schemeClr val="tx1">
                          <a:lumMod val="75000"/>
                          <a:lumOff val="2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ct val="115000"/>
                        </a:lnSpc>
                        <a:spcAft>
                          <a:spcPts val="0"/>
                        </a:spcAft>
                      </a:pPr>
                      <a:r>
                        <a:rPr lang="sk-SK" sz="1100" dirty="0">
                          <a:solidFill>
                            <a:srgbClr val="8A4500"/>
                          </a:solidFill>
                          <a:effectLst/>
                        </a:rPr>
                        <a:t> </a:t>
                      </a:r>
                      <a:endParaRPr lang="sk-SK" sz="1100" dirty="0">
                        <a:solidFill>
                          <a:srgbClr val="8A4500"/>
                        </a:solidFill>
                        <a:effectLst/>
                        <a:latin typeface="Calibri" panose="020F0502020204030204" pitchFamily="34" charset="0"/>
                        <a:ea typeface="Calibri" panose="020F050202020403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9050" cap="flat" cmpd="sng" algn="ctr">
                      <a:solidFill>
                        <a:schemeClr val="tx1">
                          <a:lumMod val="75000"/>
                          <a:lumOff val="25000"/>
                        </a:schemeClr>
                      </a:solidFill>
                      <a:prstDash val="solid"/>
                      <a:round/>
                      <a:headEnd type="none" w="med" len="med"/>
                      <a:tailEnd type="none" w="med" len="med"/>
                    </a:lnB>
                    <a:lnTlToBr w="12700" cmpd="sng">
                      <a:noFill/>
                      <a:prstDash val="solid"/>
                    </a:lnTlToBr>
                    <a:lnBlToTr w="12700" cmpd="sng">
                      <a:noFill/>
                      <a:prstDash val="solid"/>
                    </a:lnBlToTr>
                  </a:tcPr>
                </a:tc>
              </a:tr>
              <a:tr h="260281">
                <a:tc>
                  <a:txBody>
                    <a:bodyPr/>
                    <a:lstStyle/>
                    <a:p>
                      <a:pPr algn="ctr">
                        <a:lnSpc>
                          <a:spcPct val="115000"/>
                        </a:lnSpc>
                        <a:spcAft>
                          <a:spcPts val="0"/>
                        </a:spcAft>
                      </a:pPr>
                      <a:endParaRPr lang="sk-SK" sz="1100" dirty="0">
                        <a:solidFill>
                          <a:srgbClr val="8A4500"/>
                        </a:solidFill>
                        <a:effectLst/>
                        <a:latin typeface="Calibri" panose="020F0502020204030204" pitchFamily="34" charset="0"/>
                        <a:ea typeface="Calibri" panose="020F050202020403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ct val="115000"/>
                        </a:lnSpc>
                        <a:spcAft>
                          <a:spcPts val="0"/>
                        </a:spcAft>
                      </a:pPr>
                      <a:r>
                        <a:rPr lang="sk-SK" sz="1100">
                          <a:solidFill>
                            <a:srgbClr val="8A4500"/>
                          </a:solidFill>
                          <a:effectLst/>
                        </a:rPr>
                        <a:t> </a:t>
                      </a:r>
                      <a:endParaRPr lang="sk-SK" sz="1100">
                        <a:solidFill>
                          <a:srgbClr val="8A4500"/>
                        </a:solidFill>
                        <a:effectLst/>
                        <a:latin typeface="Calibri" panose="020F0502020204030204" pitchFamily="34" charset="0"/>
                        <a:ea typeface="Calibri" panose="020F050202020403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ct val="115000"/>
                        </a:lnSpc>
                        <a:spcAft>
                          <a:spcPts val="0"/>
                        </a:spcAft>
                      </a:pPr>
                      <a:r>
                        <a:rPr lang="sk-SK" sz="1100">
                          <a:solidFill>
                            <a:srgbClr val="8A4500"/>
                          </a:solidFill>
                          <a:effectLst/>
                        </a:rPr>
                        <a:t> </a:t>
                      </a:r>
                      <a:endParaRPr lang="sk-SK" sz="1100">
                        <a:solidFill>
                          <a:srgbClr val="8A4500"/>
                        </a:solidFill>
                        <a:effectLst/>
                        <a:latin typeface="Calibri" panose="020F0502020204030204" pitchFamily="34" charset="0"/>
                        <a:ea typeface="Calibri" panose="020F050202020403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ct val="115000"/>
                        </a:lnSpc>
                        <a:spcAft>
                          <a:spcPts val="0"/>
                        </a:spcAft>
                      </a:pPr>
                      <a:r>
                        <a:rPr lang="sk-SK" sz="1100">
                          <a:solidFill>
                            <a:srgbClr val="8A4500"/>
                          </a:solidFill>
                          <a:effectLst/>
                        </a:rPr>
                        <a:t> </a:t>
                      </a:r>
                      <a:endParaRPr lang="sk-SK" sz="1100">
                        <a:solidFill>
                          <a:srgbClr val="8A4500"/>
                        </a:solidFill>
                        <a:effectLst/>
                        <a:latin typeface="Calibri" panose="020F0502020204030204" pitchFamily="34" charset="0"/>
                        <a:ea typeface="Calibri" panose="020F050202020403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ct val="115000"/>
                        </a:lnSpc>
                        <a:spcAft>
                          <a:spcPts val="0"/>
                        </a:spcAft>
                      </a:pPr>
                      <a:r>
                        <a:rPr lang="sk-SK" sz="1100">
                          <a:solidFill>
                            <a:srgbClr val="8A4500"/>
                          </a:solidFill>
                          <a:effectLst/>
                        </a:rPr>
                        <a:t> </a:t>
                      </a:r>
                      <a:endParaRPr lang="sk-SK" sz="1100">
                        <a:solidFill>
                          <a:srgbClr val="8A4500"/>
                        </a:solidFill>
                        <a:effectLst/>
                        <a:latin typeface="Calibri" panose="020F0502020204030204" pitchFamily="34" charset="0"/>
                        <a:ea typeface="Calibri" panose="020F050202020403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ct val="115000"/>
                        </a:lnSpc>
                        <a:spcAft>
                          <a:spcPts val="0"/>
                        </a:spcAft>
                      </a:pPr>
                      <a:r>
                        <a:rPr lang="sk-SK" sz="1100">
                          <a:solidFill>
                            <a:srgbClr val="8A4500"/>
                          </a:solidFill>
                          <a:effectLst/>
                        </a:rPr>
                        <a:t> </a:t>
                      </a:r>
                      <a:endParaRPr lang="sk-SK" sz="1100">
                        <a:solidFill>
                          <a:srgbClr val="8A4500"/>
                        </a:solidFill>
                        <a:effectLst/>
                        <a:latin typeface="Calibri" panose="020F0502020204030204" pitchFamily="34" charset="0"/>
                        <a:ea typeface="Calibri" panose="020F050202020403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ct val="115000"/>
                        </a:lnSpc>
                        <a:spcAft>
                          <a:spcPts val="0"/>
                        </a:spcAft>
                      </a:pPr>
                      <a:r>
                        <a:rPr lang="sk-SK" sz="1100">
                          <a:solidFill>
                            <a:srgbClr val="8A4500"/>
                          </a:solidFill>
                          <a:effectLst/>
                        </a:rPr>
                        <a:t> </a:t>
                      </a:r>
                      <a:endParaRPr lang="sk-SK" sz="1100">
                        <a:solidFill>
                          <a:srgbClr val="8A4500"/>
                        </a:solidFill>
                        <a:effectLst/>
                        <a:latin typeface="Calibri" panose="020F0502020204030204" pitchFamily="34" charset="0"/>
                        <a:ea typeface="Calibri" panose="020F050202020403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9050" cap="flat" cmpd="sng" algn="ctr">
                      <a:solidFill>
                        <a:schemeClr val="tx1">
                          <a:lumMod val="75000"/>
                          <a:lumOff val="2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ct val="115000"/>
                        </a:lnSpc>
                        <a:spcAft>
                          <a:spcPts val="0"/>
                        </a:spcAft>
                      </a:pPr>
                      <a:r>
                        <a:rPr lang="sk-SK" sz="1100">
                          <a:solidFill>
                            <a:srgbClr val="8A4500"/>
                          </a:solidFill>
                          <a:effectLst/>
                        </a:rPr>
                        <a:t> </a:t>
                      </a:r>
                      <a:endParaRPr lang="sk-SK" sz="1100">
                        <a:solidFill>
                          <a:srgbClr val="8A4500"/>
                        </a:solidFill>
                        <a:effectLst/>
                        <a:latin typeface="Calibri" panose="020F0502020204030204" pitchFamily="34" charset="0"/>
                        <a:ea typeface="Calibri" panose="020F050202020403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9050" cap="flat" cmpd="sng" algn="ctr">
                      <a:solidFill>
                        <a:schemeClr val="tx1">
                          <a:lumMod val="75000"/>
                          <a:lumOff val="2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ct val="115000"/>
                        </a:lnSpc>
                        <a:spcAft>
                          <a:spcPts val="0"/>
                        </a:spcAft>
                      </a:pPr>
                      <a:r>
                        <a:rPr lang="sk-SK" sz="1100" dirty="0">
                          <a:solidFill>
                            <a:srgbClr val="8A4500"/>
                          </a:solidFill>
                          <a:effectLst/>
                        </a:rPr>
                        <a:t> </a:t>
                      </a:r>
                      <a:endParaRPr lang="sk-SK" sz="1100" dirty="0">
                        <a:solidFill>
                          <a:srgbClr val="8A4500"/>
                        </a:solidFill>
                        <a:effectLst/>
                        <a:latin typeface="Calibri" panose="020F0502020204030204" pitchFamily="34" charset="0"/>
                        <a:ea typeface="Calibri" panose="020F0502020204030204" pitchFamily="34" charset="0"/>
                      </a:endParaRPr>
                    </a:p>
                  </a:txBody>
                  <a:tcPr marL="68580" marR="68580" marT="0" marB="0" anchor="ctr">
                    <a:lnL w="12700" cap="flat" cmpd="sng" algn="ctr">
                      <a:noFill/>
                      <a:prstDash val="solid"/>
                      <a:round/>
                      <a:headEnd type="none" w="med" len="med"/>
                      <a:tailEnd type="none" w="med" len="med"/>
                    </a:lnL>
                    <a:lnR w="19050" cap="flat" cmpd="sng" algn="ctr">
                      <a:solidFill>
                        <a:schemeClr val="tx1">
                          <a:lumMod val="75000"/>
                          <a:lumOff val="25000"/>
                        </a:schemeClr>
                      </a:solidFill>
                      <a:prstDash val="solid"/>
                      <a:round/>
                      <a:headEnd type="none" w="med" len="med"/>
                      <a:tailEnd type="none" w="med" len="med"/>
                    </a:lnR>
                    <a:lnT w="19050" cap="flat" cmpd="sng" algn="ctr">
                      <a:solidFill>
                        <a:schemeClr val="tx1">
                          <a:lumMod val="75000"/>
                          <a:lumOff val="25000"/>
                        </a:schemeClr>
                      </a:solidFill>
                      <a:prstDash val="solid"/>
                      <a:round/>
                      <a:headEnd type="none" w="med" len="med"/>
                      <a:tailEnd type="none" w="med" len="med"/>
                    </a:lnT>
                    <a:lnB w="19050" cap="flat" cmpd="sng" algn="ctr">
                      <a:solidFill>
                        <a:schemeClr val="tx1">
                          <a:lumMod val="75000"/>
                          <a:lumOff val="2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ct val="115000"/>
                        </a:lnSpc>
                        <a:spcAft>
                          <a:spcPts val="0"/>
                        </a:spcAft>
                      </a:pPr>
                      <a:r>
                        <a:rPr lang="sk-SK" sz="1100" dirty="0">
                          <a:solidFill>
                            <a:srgbClr val="8A4500"/>
                          </a:solidFill>
                          <a:effectLst/>
                        </a:rPr>
                        <a:t> </a:t>
                      </a:r>
                      <a:r>
                        <a:rPr lang="sk-SK" sz="1100" dirty="0" smtClean="0">
                          <a:solidFill>
                            <a:srgbClr val="8A4500"/>
                          </a:solidFill>
                          <a:effectLst/>
                        </a:rPr>
                        <a:t>5</a:t>
                      </a:r>
                      <a:endParaRPr lang="sk-SK" sz="1100" dirty="0">
                        <a:solidFill>
                          <a:srgbClr val="8A4500"/>
                        </a:solidFill>
                        <a:effectLst/>
                        <a:latin typeface="Calibri" panose="020F0502020204030204" pitchFamily="34" charset="0"/>
                        <a:ea typeface="Calibri" panose="020F0502020204030204" pitchFamily="34" charset="0"/>
                      </a:endParaRPr>
                    </a:p>
                  </a:txBody>
                  <a:tcPr marL="68580" marR="68580" marT="0" marB="0" anchor="ctr">
                    <a:lnL w="19050" cap="flat" cmpd="sng" algn="ctr">
                      <a:solidFill>
                        <a:schemeClr val="tx1">
                          <a:lumMod val="75000"/>
                          <a:lumOff val="25000"/>
                        </a:schemeClr>
                      </a:solidFill>
                      <a:prstDash val="solid"/>
                      <a:round/>
                      <a:headEnd type="none" w="med" len="med"/>
                      <a:tailEnd type="none" w="med" len="med"/>
                    </a:lnL>
                    <a:lnR w="38100" cap="flat" cmpd="sng" algn="ctr">
                      <a:solidFill>
                        <a:schemeClr val="tx1">
                          <a:lumMod val="75000"/>
                          <a:lumOff val="25000"/>
                        </a:schemeClr>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endParaRPr lang="sk-SK" sz="1100" dirty="0">
                        <a:solidFill>
                          <a:srgbClr val="8A4500"/>
                        </a:solidFill>
                        <a:effectLst/>
                        <a:latin typeface="Calibri" panose="020F0502020204030204" pitchFamily="34" charset="0"/>
                        <a:ea typeface="Calibri" panose="020F0502020204030204" pitchFamily="34" charset="0"/>
                      </a:endParaRPr>
                    </a:p>
                  </a:txBody>
                  <a:tcPr marL="68580" marR="68580" marT="0" marB="0" anchor="ctr">
                    <a:lnL w="38100" cap="flat" cmpd="sng" algn="ctr">
                      <a:solidFill>
                        <a:schemeClr val="tx1">
                          <a:lumMod val="75000"/>
                          <a:lumOff val="25000"/>
                        </a:schemeClr>
                      </a:solidFill>
                      <a:prstDash val="solid"/>
                      <a:round/>
                      <a:headEnd type="none" w="med" len="med"/>
                      <a:tailEnd type="none" w="med" len="med"/>
                    </a:lnL>
                    <a:lnR w="38100" cap="flat" cmpd="sng" algn="ctr">
                      <a:solidFill>
                        <a:schemeClr val="tx1">
                          <a:lumMod val="75000"/>
                          <a:lumOff val="25000"/>
                        </a:schemeClr>
                      </a:solidFill>
                      <a:prstDash val="solid"/>
                      <a:round/>
                      <a:headEnd type="none" w="med" len="med"/>
                      <a:tailEnd type="none" w="med" len="med"/>
                    </a:lnR>
                    <a:lnT w="38100" cap="flat" cmpd="sng" algn="ctr">
                      <a:solidFill>
                        <a:schemeClr val="tx1">
                          <a:lumMod val="75000"/>
                          <a:lumOff val="25000"/>
                        </a:schemeClr>
                      </a:solidFill>
                      <a:prstDash val="solid"/>
                      <a:round/>
                      <a:headEnd type="none" w="med" len="med"/>
                      <a:tailEnd type="none" w="med" len="med"/>
                    </a:lnT>
                    <a:lnB w="38100" cap="flat" cmpd="sng" algn="ctr">
                      <a:solidFill>
                        <a:schemeClr val="tx1">
                          <a:lumMod val="75000"/>
                          <a:lumOff val="25000"/>
                        </a:schemeClr>
                      </a:solidFill>
                      <a:prstDash val="solid"/>
                      <a:round/>
                      <a:headEnd type="none" w="med" len="med"/>
                      <a:tailEnd type="none" w="med" len="med"/>
                    </a:lnB>
                  </a:tcPr>
                </a:tc>
                <a:tc>
                  <a:txBody>
                    <a:bodyPr/>
                    <a:lstStyle/>
                    <a:p>
                      <a:pPr algn="ctr">
                        <a:lnSpc>
                          <a:spcPct val="115000"/>
                        </a:lnSpc>
                        <a:spcAft>
                          <a:spcPts val="0"/>
                        </a:spcAft>
                      </a:pPr>
                      <a:endParaRPr lang="sk-SK" sz="1100" dirty="0">
                        <a:solidFill>
                          <a:srgbClr val="8A4500"/>
                        </a:solidFill>
                        <a:effectLst/>
                        <a:latin typeface="Calibri" panose="020F0502020204030204" pitchFamily="34" charset="0"/>
                        <a:ea typeface="Calibri" panose="020F0502020204030204" pitchFamily="34" charset="0"/>
                      </a:endParaRPr>
                    </a:p>
                  </a:txBody>
                  <a:tcPr marL="68580" marR="68580" marT="0" marB="0" anchor="ctr">
                    <a:lnL w="38100" cap="flat" cmpd="sng" algn="ctr">
                      <a:solidFill>
                        <a:schemeClr val="tx1">
                          <a:lumMod val="75000"/>
                          <a:lumOff val="25000"/>
                        </a:schemeClr>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endParaRPr lang="sk-SK" sz="1100">
                        <a:solidFill>
                          <a:srgbClr val="8A4500"/>
                        </a:solidFill>
                        <a:effectLst/>
                        <a:latin typeface="Calibri" panose="020F0502020204030204" pitchFamily="34" charset="0"/>
                        <a:ea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9050" cap="flat" cmpd="sng" algn="ctr">
                      <a:solidFill>
                        <a:schemeClr val="tx1">
                          <a:lumMod val="75000"/>
                          <a:lumOff val="25000"/>
                        </a:schemeClr>
                      </a:solidFill>
                      <a:prstDash val="solid"/>
                      <a:round/>
                      <a:headEnd type="none" w="med" len="med"/>
                      <a:tailEnd type="none" w="med" len="med"/>
                    </a:lnB>
                  </a:tcPr>
                </a:tc>
                <a:tc>
                  <a:txBody>
                    <a:bodyPr/>
                    <a:lstStyle/>
                    <a:p>
                      <a:pPr algn="ctr">
                        <a:lnSpc>
                          <a:spcPct val="115000"/>
                        </a:lnSpc>
                        <a:spcAft>
                          <a:spcPts val="0"/>
                        </a:spcAft>
                      </a:pPr>
                      <a:endParaRPr lang="sk-SK" sz="1100" dirty="0">
                        <a:solidFill>
                          <a:srgbClr val="8A4500"/>
                        </a:solidFill>
                        <a:effectLst/>
                        <a:latin typeface="Calibri" panose="020F0502020204030204" pitchFamily="34" charset="0"/>
                        <a:ea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9050" cap="flat" cmpd="sng" algn="ctr">
                      <a:solidFill>
                        <a:schemeClr val="tx1">
                          <a:lumMod val="75000"/>
                          <a:lumOff val="25000"/>
                        </a:schemeClr>
                      </a:solidFill>
                      <a:prstDash val="solid"/>
                      <a:round/>
                      <a:headEnd type="none" w="med" len="med"/>
                      <a:tailEnd type="none" w="med" len="med"/>
                    </a:lnB>
                  </a:tcPr>
                </a:tc>
                <a:tc>
                  <a:txBody>
                    <a:bodyPr/>
                    <a:lstStyle/>
                    <a:p>
                      <a:pPr algn="ctr">
                        <a:lnSpc>
                          <a:spcPct val="115000"/>
                        </a:lnSpc>
                        <a:spcAft>
                          <a:spcPts val="0"/>
                        </a:spcAft>
                      </a:pPr>
                      <a:endParaRPr lang="sk-SK" sz="1100" dirty="0">
                        <a:solidFill>
                          <a:srgbClr val="8A4500"/>
                        </a:solidFill>
                        <a:effectLst/>
                        <a:latin typeface="Calibri" panose="020F0502020204030204" pitchFamily="34" charset="0"/>
                        <a:ea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9050" cap="flat" cmpd="sng" algn="ctr">
                      <a:solidFill>
                        <a:schemeClr val="tx1">
                          <a:lumMod val="75000"/>
                          <a:lumOff val="25000"/>
                        </a:schemeClr>
                      </a:solidFill>
                      <a:prstDash val="solid"/>
                      <a:round/>
                      <a:headEnd type="none" w="med" len="med"/>
                      <a:tailEnd type="none" w="med" len="med"/>
                    </a:lnB>
                  </a:tcPr>
                </a:tc>
                <a:tc>
                  <a:txBody>
                    <a:bodyPr/>
                    <a:lstStyle/>
                    <a:p>
                      <a:pPr algn="ctr">
                        <a:lnSpc>
                          <a:spcPct val="115000"/>
                        </a:lnSpc>
                        <a:spcAft>
                          <a:spcPts val="0"/>
                        </a:spcAft>
                      </a:pPr>
                      <a:endParaRPr lang="sk-SK" sz="1100" dirty="0">
                        <a:solidFill>
                          <a:srgbClr val="8A4500"/>
                        </a:solidFill>
                        <a:effectLst/>
                        <a:latin typeface="Calibri" panose="020F0502020204030204" pitchFamily="34" charset="0"/>
                        <a:ea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9050" cap="flat" cmpd="sng" algn="ctr">
                      <a:solidFill>
                        <a:schemeClr val="tx1">
                          <a:lumMod val="75000"/>
                          <a:lumOff val="25000"/>
                        </a:schemeClr>
                      </a:solidFill>
                      <a:prstDash val="solid"/>
                      <a:round/>
                      <a:headEnd type="none" w="med" len="med"/>
                      <a:tailEnd type="none" w="med" len="med"/>
                    </a:lnB>
                  </a:tcPr>
                </a:tc>
                <a:tc>
                  <a:txBody>
                    <a:bodyPr/>
                    <a:lstStyle/>
                    <a:p>
                      <a:pPr algn="ctr">
                        <a:lnSpc>
                          <a:spcPct val="115000"/>
                        </a:lnSpc>
                        <a:spcAft>
                          <a:spcPts val="0"/>
                        </a:spcAft>
                      </a:pPr>
                      <a:endParaRPr lang="sk-SK" sz="1100" dirty="0">
                        <a:solidFill>
                          <a:srgbClr val="8A4500"/>
                        </a:solidFill>
                        <a:effectLst/>
                        <a:latin typeface="Calibri" panose="020F0502020204030204" pitchFamily="34" charset="0"/>
                        <a:ea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9050" cap="flat" cmpd="sng" algn="ctr">
                      <a:solidFill>
                        <a:schemeClr val="tx1">
                          <a:lumMod val="75000"/>
                          <a:lumOff val="25000"/>
                        </a:schemeClr>
                      </a:solidFill>
                      <a:prstDash val="solid"/>
                      <a:round/>
                      <a:headEnd type="none" w="med" len="med"/>
                      <a:tailEnd type="none" w="med" len="med"/>
                    </a:lnT>
                    <a:lnB w="19050" cap="flat" cmpd="sng" algn="ctr">
                      <a:solidFill>
                        <a:schemeClr val="tx1">
                          <a:lumMod val="75000"/>
                          <a:lumOff val="25000"/>
                        </a:schemeClr>
                      </a:solidFill>
                      <a:prstDash val="solid"/>
                      <a:round/>
                      <a:headEnd type="none" w="med" len="med"/>
                      <a:tailEnd type="none" w="med" len="med"/>
                    </a:lnB>
                  </a:tcPr>
                </a:tc>
                <a:tc>
                  <a:txBody>
                    <a:bodyPr/>
                    <a:lstStyle/>
                    <a:p>
                      <a:pPr algn="ctr">
                        <a:lnSpc>
                          <a:spcPct val="115000"/>
                        </a:lnSpc>
                        <a:spcAft>
                          <a:spcPts val="0"/>
                        </a:spcAft>
                      </a:pPr>
                      <a:endParaRPr lang="sk-SK" sz="1100" dirty="0">
                        <a:solidFill>
                          <a:srgbClr val="8A4500"/>
                        </a:solidFill>
                        <a:effectLst/>
                        <a:latin typeface="Calibri" panose="020F0502020204030204" pitchFamily="34" charset="0"/>
                        <a:ea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9050" cap="flat" cmpd="sng" algn="ctr">
                      <a:solidFill>
                        <a:schemeClr val="tx1">
                          <a:lumMod val="75000"/>
                          <a:lumOff val="25000"/>
                        </a:schemeClr>
                      </a:solidFill>
                      <a:prstDash val="solid"/>
                      <a:round/>
                      <a:headEnd type="none" w="med" len="med"/>
                      <a:tailEnd type="none" w="med" len="med"/>
                    </a:lnT>
                    <a:lnB w="19050" cap="flat" cmpd="sng" algn="ctr">
                      <a:solidFill>
                        <a:schemeClr val="tx1">
                          <a:lumMod val="75000"/>
                          <a:lumOff val="25000"/>
                        </a:schemeClr>
                      </a:solidFill>
                      <a:prstDash val="solid"/>
                      <a:round/>
                      <a:headEnd type="none" w="med" len="med"/>
                      <a:tailEnd type="none" w="med" len="med"/>
                    </a:lnB>
                  </a:tcPr>
                </a:tc>
              </a:tr>
              <a:tr h="275248">
                <a:tc>
                  <a:txBody>
                    <a:bodyPr/>
                    <a:lstStyle/>
                    <a:p>
                      <a:pPr algn="ctr">
                        <a:lnSpc>
                          <a:spcPct val="115000"/>
                        </a:lnSpc>
                        <a:spcAft>
                          <a:spcPts val="0"/>
                        </a:spcAft>
                      </a:pPr>
                      <a:endParaRPr lang="sk-SK" sz="1100" dirty="0">
                        <a:solidFill>
                          <a:srgbClr val="8A4500"/>
                        </a:solidFill>
                        <a:effectLst/>
                        <a:latin typeface="Calibri" panose="020F0502020204030204" pitchFamily="34" charset="0"/>
                        <a:ea typeface="Calibri" panose="020F050202020403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ct val="115000"/>
                        </a:lnSpc>
                        <a:spcAft>
                          <a:spcPts val="0"/>
                        </a:spcAft>
                      </a:pPr>
                      <a:r>
                        <a:rPr lang="sk-SK" sz="1100" dirty="0">
                          <a:solidFill>
                            <a:srgbClr val="8A4500"/>
                          </a:solidFill>
                          <a:effectLst/>
                        </a:rPr>
                        <a:t> </a:t>
                      </a:r>
                      <a:endParaRPr lang="sk-SK" sz="1100" dirty="0">
                        <a:solidFill>
                          <a:srgbClr val="8A4500"/>
                        </a:solidFill>
                        <a:effectLst/>
                        <a:latin typeface="Calibri" panose="020F0502020204030204" pitchFamily="34" charset="0"/>
                        <a:ea typeface="Calibri" panose="020F050202020403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ct val="115000"/>
                        </a:lnSpc>
                        <a:spcAft>
                          <a:spcPts val="0"/>
                        </a:spcAft>
                      </a:pPr>
                      <a:r>
                        <a:rPr lang="sk-SK" sz="1100" dirty="0">
                          <a:solidFill>
                            <a:srgbClr val="8A4500"/>
                          </a:solidFill>
                          <a:effectLst/>
                        </a:rPr>
                        <a:t> </a:t>
                      </a:r>
                      <a:endParaRPr lang="sk-SK" sz="1100" dirty="0">
                        <a:solidFill>
                          <a:srgbClr val="8A4500"/>
                        </a:solidFill>
                        <a:effectLst/>
                        <a:latin typeface="Calibri" panose="020F0502020204030204" pitchFamily="34" charset="0"/>
                        <a:ea typeface="Calibri" panose="020F050202020403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ct val="115000"/>
                        </a:lnSpc>
                        <a:spcAft>
                          <a:spcPts val="0"/>
                        </a:spcAft>
                      </a:pPr>
                      <a:r>
                        <a:rPr lang="sk-SK" sz="1100" dirty="0">
                          <a:solidFill>
                            <a:srgbClr val="8A4500"/>
                          </a:solidFill>
                          <a:effectLst/>
                        </a:rPr>
                        <a:t> </a:t>
                      </a:r>
                      <a:endParaRPr lang="sk-SK" sz="1100" dirty="0">
                        <a:solidFill>
                          <a:srgbClr val="8A4500"/>
                        </a:solidFill>
                        <a:effectLst/>
                        <a:latin typeface="Calibri" panose="020F0502020204030204" pitchFamily="34" charset="0"/>
                        <a:ea typeface="Calibri" panose="020F050202020403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ct val="115000"/>
                        </a:lnSpc>
                        <a:spcAft>
                          <a:spcPts val="0"/>
                        </a:spcAft>
                      </a:pPr>
                      <a:r>
                        <a:rPr lang="sk-SK" sz="1100" dirty="0">
                          <a:solidFill>
                            <a:srgbClr val="8A4500"/>
                          </a:solidFill>
                          <a:effectLst/>
                        </a:rPr>
                        <a:t> </a:t>
                      </a:r>
                      <a:endParaRPr lang="sk-SK" sz="1100" dirty="0">
                        <a:solidFill>
                          <a:srgbClr val="8A4500"/>
                        </a:solidFill>
                        <a:effectLst/>
                        <a:latin typeface="Calibri" panose="020F0502020204030204" pitchFamily="34" charset="0"/>
                        <a:ea typeface="Calibri" panose="020F050202020403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ct val="115000"/>
                        </a:lnSpc>
                        <a:spcAft>
                          <a:spcPts val="0"/>
                        </a:spcAft>
                      </a:pPr>
                      <a:r>
                        <a:rPr lang="sk-SK" sz="1100" dirty="0">
                          <a:solidFill>
                            <a:srgbClr val="8A4500"/>
                          </a:solidFill>
                          <a:effectLst/>
                        </a:rPr>
                        <a:t> </a:t>
                      </a:r>
                      <a:endParaRPr lang="sk-SK" sz="1100" dirty="0">
                        <a:solidFill>
                          <a:srgbClr val="8A4500"/>
                        </a:solidFill>
                        <a:effectLst/>
                        <a:latin typeface="Calibri" panose="020F0502020204030204" pitchFamily="34" charset="0"/>
                        <a:ea typeface="Calibri" panose="020F0502020204030204" pitchFamily="34" charset="0"/>
                      </a:endParaRPr>
                    </a:p>
                  </a:txBody>
                  <a:tcPr marL="68580" marR="68580" marT="0" marB="0" anchor="ctr">
                    <a:lnL w="12700" cap="flat" cmpd="sng" algn="ctr">
                      <a:noFill/>
                      <a:prstDash val="solid"/>
                      <a:round/>
                      <a:headEnd type="none" w="med" len="med"/>
                      <a:tailEnd type="none" w="med" len="med"/>
                    </a:lnL>
                    <a:lnR w="19050" cap="flat" cmpd="sng" algn="ctr">
                      <a:solidFill>
                        <a:schemeClr val="tx1">
                          <a:lumMod val="75000"/>
                          <a:lumOff val="25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ct val="115000"/>
                        </a:lnSpc>
                        <a:spcAft>
                          <a:spcPts val="0"/>
                        </a:spcAft>
                      </a:pPr>
                      <a:r>
                        <a:rPr lang="sk-SK" sz="1100" dirty="0" smtClean="0">
                          <a:solidFill>
                            <a:srgbClr val="8A4500"/>
                          </a:solidFill>
                          <a:effectLst/>
                        </a:rPr>
                        <a:t>6</a:t>
                      </a:r>
                      <a:r>
                        <a:rPr lang="sk-SK" sz="1100" dirty="0">
                          <a:solidFill>
                            <a:srgbClr val="8A4500"/>
                          </a:solidFill>
                          <a:effectLst/>
                        </a:rPr>
                        <a:t> </a:t>
                      </a:r>
                      <a:endParaRPr lang="sk-SK" sz="1100" dirty="0">
                        <a:solidFill>
                          <a:srgbClr val="8A4500"/>
                        </a:solidFill>
                        <a:effectLst/>
                        <a:latin typeface="Calibri" panose="020F0502020204030204" pitchFamily="34" charset="0"/>
                        <a:ea typeface="Calibri" panose="020F0502020204030204" pitchFamily="34" charset="0"/>
                      </a:endParaRPr>
                    </a:p>
                  </a:txBody>
                  <a:tcPr marL="68580" marR="68580" marT="0" marB="0" anchor="ctr">
                    <a:lnL w="19050" cap="flat" cmpd="sng" algn="ctr">
                      <a:solidFill>
                        <a:schemeClr val="tx1">
                          <a:lumMod val="75000"/>
                          <a:lumOff val="25000"/>
                        </a:schemeClr>
                      </a:solidFill>
                      <a:prstDash val="solid"/>
                      <a:round/>
                      <a:headEnd type="none" w="med" len="med"/>
                      <a:tailEnd type="none" w="med" len="med"/>
                    </a:lnL>
                    <a:lnR w="12700" cap="flat" cmpd="sng" algn="ctr">
                      <a:solidFill>
                        <a:schemeClr val="tx1"/>
                      </a:solidFill>
                      <a:prstDash val="solid"/>
                      <a:round/>
                      <a:headEnd type="none" w="med" len="med"/>
                      <a:tailEnd type="none" w="med" len="med"/>
                    </a:lnR>
                    <a:lnT w="19050" cap="flat" cmpd="sng" algn="ctr">
                      <a:solidFill>
                        <a:schemeClr val="tx1">
                          <a:lumMod val="75000"/>
                          <a:lumOff val="25000"/>
                        </a:schemeClr>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endParaRPr lang="sk-SK" sz="1100" dirty="0">
                        <a:solidFill>
                          <a:srgbClr val="8A4500"/>
                        </a:solidFill>
                        <a:effectLst/>
                        <a:latin typeface="Calibri" panose="020F0502020204030204" pitchFamily="34" charset="0"/>
                        <a:ea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9050" cap="flat" cmpd="sng" algn="ctr">
                      <a:solidFill>
                        <a:schemeClr val="tx1">
                          <a:lumMod val="75000"/>
                          <a:lumOff val="25000"/>
                        </a:schemeClr>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endParaRPr lang="sk-SK" sz="1100" dirty="0">
                        <a:solidFill>
                          <a:srgbClr val="8A4500"/>
                        </a:solidFill>
                        <a:effectLst/>
                        <a:latin typeface="Calibri" panose="020F0502020204030204" pitchFamily="34" charset="0"/>
                        <a:ea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9050" cap="flat" cmpd="sng" algn="ctr">
                      <a:solidFill>
                        <a:schemeClr val="tx1">
                          <a:lumMod val="75000"/>
                          <a:lumOff val="25000"/>
                        </a:schemeClr>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endParaRPr lang="sk-SK" sz="1100" dirty="0">
                        <a:solidFill>
                          <a:srgbClr val="8A4500"/>
                        </a:solidFill>
                        <a:effectLst/>
                        <a:latin typeface="Calibri" panose="020F0502020204030204" pitchFamily="34" charset="0"/>
                        <a:ea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38100" cap="flat" cmpd="sng" algn="ctr">
                      <a:solidFill>
                        <a:schemeClr val="tx1">
                          <a:lumMod val="75000"/>
                          <a:lumOff val="25000"/>
                        </a:schemeClr>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endParaRPr lang="sk-SK" sz="1100" dirty="0">
                        <a:solidFill>
                          <a:srgbClr val="8A4500"/>
                        </a:solidFill>
                        <a:effectLst/>
                        <a:latin typeface="Calibri" panose="020F0502020204030204" pitchFamily="34" charset="0"/>
                        <a:ea typeface="Calibri" panose="020F0502020204030204" pitchFamily="34" charset="0"/>
                      </a:endParaRPr>
                    </a:p>
                  </a:txBody>
                  <a:tcPr marL="68580" marR="68580" marT="0" marB="0" anchor="ctr">
                    <a:lnL w="38100" cap="flat" cmpd="sng" algn="ctr">
                      <a:solidFill>
                        <a:schemeClr val="tx1">
                          <a:lumMod val="75000"/>
                          <a:lumOff val="25000"/>
                        </a:schemeClr>
                      </a:solidFill>
                      <a:prstDash val="solid"/>
                      <a:round/>
                      <a:headEnd type="none" w="med" len="med"/>
                      <a:tailEnd type="none" w="med" len="med"/>
                    </a:lnL>
                    <a:lnR w="38100" cap="flat" cmpd="sng" algn="ctr">
                      <a:solidFill>
                        <a:schemeClr val="tx1">
                          <a:lumMod val="75000"/>
                          <a:lumOff val="25000"/>
                        </a:schemeClr>
                      </a:solidFill>
                      <a:prstDash val="solid"/>
                      <a:round/>
                      <a:headEnd type="none" w="med" len="med"/>
                      <a:tailEnd type="none" w="med" len="med"/>
                    </a:lnR>
                    <a:lnT w="38100" cap="flat" cmpd="sng" algn="ctr">
                      <a:solidFill>
                        <a:schemeClr val="tx1">
                          <a:lumMod val="75000"/>
                          <a:lumOff val="25000"/>
                        </a:schemeClr>
                      </a:solidFill>
                      <a:prstDash val="solid"/>
                      <a:round/>
                      <a:headEnd type="none" w="med" len="med"/>
                      <a:tailEnd type="none" w="med" len="med"/>
                    </a:lnT>
                    <a:lnB w="38100" cap="flat" cmpd="sng" algn="ctr">
                      <a:solidFill>
                        <a:schemeClr val="tx1">
                          <a:lumMod val="75000"/>
                          <a:lumOff val="25000"/>
                        </a:schemeClr>
                      </a:solidFill>
                      <a:prstDash val="solid"/>
                      <a:round/>
                      <a:headEnd type="none" w="med" len="med"/>
                      <a:tailEnd type="none" w="med" len="med"/>
                    </a:lnB>
                  </a:tcPr>
                </a:tc>
                <a:tc>
                  <a:txBody>
                    <a:bodyPr/>
                    <a:lstStyle/>
                    <a:p>
                      <a:pPr algn="ctr">
                        <a:lnSpc>
                          <a:spcPct val="115000"/>
                        </a:lnSpc>
                        <a:spcAft>
                          <a:spcPts val="0"/>
                        </a:spcAft>
                      </a:pPr>
                      <a:endParaRPr lang="sk-SK" sz="1100" dirty="0">
                        <a:solidFill>
                          <a:srgbClr val="8A4500"/>
                        </a:solidFill>
                        <a:effectLst/>
                        <a:latin typeface="Calibri" panose="020F0502020204030204" pitchFamily="34" charset="0"/>
                        <a:ea typeface="Calibri" panose="020F0502020204030204" pitchFamily="34" charset="0"/>
                      </a:endParaRPr>
                    </a:p>
                  </a:txBody>
                  <a:tcPr marL="68580" marR="68580" marT="0" marB="0" anchor="ctr">
                    <a:lnL w="38100" cap="flat" cmpd="sng" algn="ctr">
                      <a:solidFill>
                        <a:schemeClr val="tx1">
                          <a:lumMod val="75000"/>
                          <a:lumOff val="25000"/>
                        </a:schemeClr>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endParaRPr lang="sk-SK" sz="1100" dirty="0">
                        <a:solidFill>
                          <a:srgbClr val="8A4500"/>
                        </a:solidFill>
                        <a:effectLst/>
                        <a:latin typeface="Calibri" panose="020F0502020204030204" pitchFamily="34" charset="0"/>
                        <a:ea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9050" cap="flat" cmpd="sng" algn="ctr">
                      <a:solidFill>
                        <a:schemeClr val="tx1">
                          <a:lumMod val="75000"/>
                          <a:lumOff val="25000"/>
                        </a:schemeClr>
                      </a:solidFill>
                      <a:prstDash val="solid"/>
                      <a:round/>
                      <a:headEnd type="none" w="med" len="med"/>
                      <a:tailEnd type="none" w="med" len="med"/>
                    </a:lnT>
                    <a:lnB w="19050" cap="flat" cmpd="sng" algn="ctr">
                      <a:solidFill>
                        <a:schemeClr val="tx1">
                          <a:lumMod val="75000"/>
                          <a:lumOff val="25000"/>
                        </a:schemeClr>
                      </a:solidFill>
                      <a:prstDash val="solid"/>
                      <a:round/>
                      <a:headEnd type="none" w="med" len="med"/>
                      <a:tailEnd type="none" w="med" len="med"/>
                    </a:lnB>
                  </a:tcPr>
                </a:tc>
                <a:tc>
                  <a:txBody>
                    <a:bodyPr/>
                    <a:lstStyle/>
                    <a:p>
                      <a:pPr algn="ctr">
                        <a:lnSpc>
                          <a:spcPct val="115000"/>
                        </a:lnSpc>
                        <a:spcAft>
                          <a:spcPts val="0"/>
                        </a:spcAft>
                      </a:pPr>
                      <a:endParaRPr lang="sk-SK" sz="1100" dirty="0">
                        <a:solidFill>
                          <a:srgbClr val="8A4500"/>
                        </a:solidFill>
                        <a:effectLst/>
                        <a:latin typeface="Calibri" panose="020F0502020204030204" pitchFamily="34" charset="0"/>
                        <a:ea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19050" cap="flat" cmpd="sng" algn="ctr">
                      <a:solidFill>
                        <a:schemeClr val="tx1">
                          <a:lumMod val="75000"/>
                          <a:lumOff val="25000"/>
                        </a:schemeClr>
                      </a:solidFill>
                      <a:prstDash val="solid"/>
                      <a:round/>
                      <a:headEnd type="none" w="med" len="med"/>
                      <a:tailEnd type="none" w="med" len="med"/>
                    </a:lnR>
                    <a:lnT w="19050" cap="flat" cmpd="sng" algn="ctr">
                      <a:solidFill>
                        <a:schemeClr val="tx1">
                          <a:lumMod val="75000"/>
                          <a:lumOff val="25000"/>
                        </a:schemeClr>
                      </a:solidFill>
                      <a:prstDash val="solid"/>
                      <a:round/>
                      <a:headEnd type="none" w="med" len="med"/>
                      <a:tailEnd type="none" w="med" len="med"/>
                    </a:lnT>
                    <a:lnB w="19050" cap="flat" cmpd="sng" algn="ctr">
                      <a:solidFill>
                        <a:schemeClr val="tx1">
                          <a:lumMod val="75000"/>
                          <a:lumOff val="25000"/>
                        </a:schemeClr>
                      </a:solidFill>
                      <a:prstDash val="solid"/>
                      <a:round/>
                      <a:headEnd type="none" w="med" len="med"/>
                      <a:tailEnd type="none" w="med" len="med"/>
                    </a:lnB>
                  </a:tcPr>
                </a:tc>
                <a:tc>
                  <a:txBody>
                    <a:bodyPr/>
                    <a:lstStyle/>
                    <a:p>
                      <a:pPr algn="ctr">
                        <a:lnSpc>
                          <a:spcPct val="115000"/>
                        </a:lnSpc>
                        <a:spcAft>
                          <a:spcPts val="0"/>
                        </a:spcAft>
                      </a:pPr>
                      <a:r>
                        <a:rPr lang="sk-SK" sz="1100" dirty="0">
                          <a:solidFill>
                            <a:srgbClr val="8A4500"/>
                          </a:solidFill>
                          <a:effectLst/>
                        </a:rPr>
                        <a:t> </a:t>
                      </a:r>
                      <a:endParaRPr lang="sk-SK" sz="1100" dirty="0">
                        <a:solidFill>
                          <a:srgbClr val="8A4500"/>
                        </a:solidFill>
                        <a:effectLst/>
                        <a:latin typeface="Calibri" panose="020F0502020204030204" pitchFamily="34" charset="0"/>
                        <a:ea typeface="Calibri" panose="020F0502020204030204" pitchFamily="34" charset="0"/>
                      </a:endParaRPr>
                    </a:p>
                  </a:txBody>
                  <a:tcPr marL="68580" marR="68580" marT="0" marB="0" anchor="ctr">
                    <a:lnL w="19050" cap="flat" cmpd="sng" algn="ctr">
                      <a:solidFill>
                        <a:schemeClr val="tx1">
                          <a:lumMod val="75000"/>
                          <a:lumOff val="25000"/>
                        </a:schemeClr>
                      </a:solidFill>
                      <a:prstDash val="solid"/>
                      <a:round/>
                      <a:headEnd type="none" w="med" len="med"/>
                      <a:tailEnd type="none" w="med" len="med"/>
                    </a:lnL>
                    <a:lnR w="12700" cap="flat" cmpd="sng" algn="ctr">
                      <a:noFill/>
                      <a:prstDash val="solid"/>
                      <a:round/>
                      <a:headEnd type="none" w="med" len="med"/>
                      <a:tailEnd type="none" w="med" len="med"/>
                    </a:lnR>
                    <a:lnT w="19050" cap="flat" cmpd="sng" algn="ctr">
                      <a:solidFill>
                        <a:schemeClr val="tx1">
                          <a:lumMod val="75000"/>
                          <a:lumOff val="25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ct val="115000"/>
                        </a:lnSpc>
                        <a:spcAft>
                          <a:spcPts val="0"/>
                        </a:spcAft>
                      </a:pPr>
                      <a:r>
                        <a:rPr lang="sk-SK" sz="1100" dirty="0">
                          <a:solidFill>
                            <a:srgbClr val="8A4500"/>
                          </a:solidFill>
                          <a:effectLst/>
                        </a:rPr>
                        <a:t> </a:t>
                      </a:r>
                      <a:endParaRPr lang="sk-SK" sz="1100" dirty="0">
                        <a:solidFill>
                          <a:srgbClr val="8A4500"/>
                        </a:solidFill>
                        <a:effectLst/>
                        <a:latin typeface="Calibri" panose="020F0502020204030204" pitchFamily="34" charset="0"/>
                        <a:ea typeface="Calibri" panose="020F050202020403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9050" cap="flat" cmpd="sng" algn="ctr">
                      <a:solidFill>
                        <a:schemeClr val="tx1">
                          <a:lumMod val="75000"/>
                          <a:lumOff val="25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ct val="115000"/>
                        </a:lnSpc>
                        <a:spcAft>
                          <a:spcPts val="0"/>
                        </a:spcAft>
                      </a:pPr>
                      <a:r>
                        <a:rPr lang="sk-SK" sz="1100" dirty="0">
                          <a:solidFill>
                            <a:srgbClr val="8A4500"/>
                          </a:solidFill>
                          <a:effectLst/>
                        </a:rPr>
                        <a:t> </a:t>
                      </a:r>
                      <a:endParaRPr lang="sk-SK" sz="1100" dirty="0">
                        <a:solidFill>
                          <a:srgbClr val="8A4500"/>
                        </a:solidFill>
                        <a:effectLst/>
                        <a:latin typeface="Calibri" panose="020F0502020204030204" pitchFamily="34" charset="0"/>
                        <a:ea typeface="Calibri" panose="020F050202020403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9050" cap="flat" cmpd="sng" algn="ctr">
                      <a:solidFill>
                        <a:schemeClr val="tx1">
                          <a:lumMod val="75000"/>
                          <a:lumOff val="25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ct val="115000"/>
                        </a:lnSpc>
                        <a:spcAft>
                          <a:spcPts val="0"/>
                        </a:spcAft>
                      </a:pPr>
                      <a:r>
                        <a:rPr lang="sk-SK" sz="1100" dirty="0">
                          <a:solidFill>
                            <a:srgbClr val="8A4500"/>
                          </a:solidFill>
                          <a:effectLst/>
                        </a:rPr>
                        <a:t> </a:t>
                      </a:r>
                      <a:endParaRPr lang="sk-SK" sz="1100" dirty="0">
                        <a:solidFill>
                          <a:srgbClr val="8A4500"/>
                        </a:solidFill>
                        <a:effectLst/>
                        <a:latin typeface="Calibri" panose="020F0502020204030204" pitchFamily="34" charset="0"/>
                        <a:ea typeface="Calibri" panose="020F050202020403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9050" cap="flat" cmpd="sng" algn="ctr">
                      <a:solidFill>
                        <a:schemeClr val="tx1">
                          <a:lumMod val="75000"/>
                          <a:lumOff val="25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r>
              <a:tr h="275248">
                <a:tc>
                  <a:txBody>
                    <a:bodyPr/>
                    <a:lstStyle/>
                    <a:p>
                      <a:pPr algn="ctr">
                        <a:lnSpc>
                          <a:spcPct val="115000"/>
                        </a:lnSpc>
                        <a:spcAft>
                          <a:spcPts val="0"/>
                        </a:spcAft>
                      </a:pPr>
                      <a:endParaRPr lang="sk-SK" sz="1100" dirty="0">
                        <a:solidFill>
                          <a:srgbClr val="8A4500"/>
                        </a:solidFill>
                        <a:effectLst/>
                        <a:latin typeface="Calibri" panose="020F0502020204030204" pitchFamily="34" charset="0"/>
                        <a:ea typeface="Calibri" panose="020F050202020403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ct val="115000"/>
                        </a:lnSpc>
                        <a:spcAft>
                          <a:spcPts val="0"/>
                        </a:spcAft>
                      </a:pPr>
                      <a:r>
                        <a:rPr lang="sk-SK" sz="1100" dirty="0">
                          <a:solidFill>
                            <a:srgbClr val="8A4500"/>
                          </a:solidFill>
                          <a:effectLst/>
                        </a:rPr>
                        <a:t> </a:t>
                      </a:r>
                      <a:endParaRPr lang="sk-SK" sz="1100" dirty="0">
                        <a:solidFill>
                          <a:srgbClr val="8A4500"/>
                        </a:solidFill>
                        <a:effectLst/>
                        <a:latin typeface="Calibri" panose="020F0502020204030204" pitchFamily="34" charset="0"/>
                        <a:ea typeface="Calibri" panose="020F050202020403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ct val="115000"/>
                        </a:lnSpc>
                        <a:spcAft>
                          <a:spcPts val="0"/>
                        </a:spcAft>
                      </a:pPr>
                      <a:r>
                        <a:rPr lang="sk-SK" sz="1100" dirty="0">
                          <a:solidFill>
                            <a:srgbClr val="8A4500"/>
                          </a:solidFill>
                          <a:effectLst/>
                        </a:rPr>
                        <a:t> </a:t>
                      </a:r>
                      <a:endParaRPr lang="sk-SK" sz="1100" dirty="0">
                        <a:solidFill>
                          <a:srgbClr val="8A4500"/>
                        </a:solidFill>
                        <a:effectLst/>
                        <a:latin typeface="Calibri" panose="020F0502020204030204" pitchFamily="34" charset="0"/>
                        <a:ea typeface="Calibri" panose="020F050202020403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ct val="115000"/>
                        </a:lnSpc>
                        <a:spcAft>
                          <a:spcPts val="0"/>
                        </a:spcAft>
                      </a:pPr>
                      <a:r>
                        <a:rPr lang="sk-SK" sz="1100" dirty="0">
                          <a:solidFill>
                            <a:srgbClr val="8A4500"/>
                          </a:solidFill>
                          <a:effectLst/>
                        </a:rPr>
                        <a:t> </a:t>
                      </a:r>
                      <a:endParaRPr lang="sk-SK" sz="1100" dirty="0">
                        <a:solidFill>
                          <a:srgbClr val="8A4500"/>
                        </a:solidFill>
                        <a:effectLst/>
                        <a:latin typeface="Calibri" panose="020F0502020204030204" pitchFamily="34" charset="0"/>
                        <a:ea typeface="Calibri" panose="020F050202020403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ct val="115000"/>
                        </a:lnSpc>
                        <a:spcAft>
                          <a:spcPts val="0"/>
                        </a:spcAft>
                      </a:pPr>
                      <a:r>
                        <a:rPr lang="sk-SK" sz="1100" dirty="0">
                          <a:solidFill>
                            <a:srgbClr val="8A4500"/>
                          </a:solidFill>
                          <a:effectLst/>
                        </a:rPr>
                        <a:t> </a:t>
                      </a:r>
                      <a:endParaRPr lang="sk-SK" sz="1100" dirty="0">
                        <a:solidFill>
                          <a:srgbClr val="8A4500"/>
                        </a:solidFill>
                        <a:effectLst/>
                        <a:latin typeface="Calibri" panose="020F0502020204030204" pitchFamily="34" charset="0"/>
                        <a:ea typeface="Calibri" panose="020F050202020403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9050" cap="flat" cmpd="sng" algn="ctr">
                      <a:solidFill>
                        <a:schemeClr val="tx1">
                          <a:lumMod val="75000"/>
                          <a:lumOff val="2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ct val="115000"/>
                        </a:lnSpc>
                        <a:spcAft>
                          <a:spcPts val="0"/>
                        </a:spcAft>
                      </a:pPr>
                      <a:r>
                        <a:rPr lang="sk-SK" sz="1100" dirty="0">
                          <a:solidFill>
                            <a:srgbClr val="8A4500"/>
                          </a:solidFill>
                          <a:effectLst/>
                        </a:rPr>
                        <a:t> </a:t>
                      </a:r>
                      <a:endParaRPr lang="sk-SK" sz="1100" dirty="0">
                        <a:solidFill>
                          <a:srgbClr val="8A4500"/>
                        </a:solidFill>
                        <a:effectLst/>
                        <a:latin typeface="Calibri" panose="020F0502020204030204" pitchFamily="34" charset="0"/>
                        <a:ea typeface="Calibri" panose="020F0502020204030204" pitchFamily="34" charset="0"/>
                      </a:endParaRPr>
                    </a:p>
                  </a:txBody>
                  <a:tcPr marL="68580" marR="68580" marT="0" marB="0" anchor="ctr">
                    <a:lnL w="12700" cap="flat" cmpd="sng" algn="ctr">
                      <a:noFill/>
                      <a:prstDash val="solid"/>
                      <a:round/>
                      <a:headEnd type="none" w="med" len="med"/>
                      <a:tailEnd type="none" w="med" len="med"/>
                    </a:lnL>
                    <a:lnR w="19050" cap="flat" cmpd="sng" algn="ctr">
                      <a:solidFill>
                        <a:schemeClr val="tx1">
                          <a:lumMod val="75000"/>
                          <a:lumOff val="25000"/>
                        </a:schemeClr>
                      </a:solidFill>
                      <a:prstDash val="solid"/>
                      <a:round/>
                      <a:headEnd type="none" w="med" len="med"/>
                      <a:tailEnd type="none" w="med" len="med"/>
                    </a:lnR>
                    <a:lnT w="12700" cap="flat" cmpd="sng" algn="ctr">
                      <a:noFill/>
                      <a:prstDash val="solid"/>
                      <a:round/>
                      <a:headEnd type="none" w="med" len="med"/>
                      <a:tailEnd type="none" w="med" len="med"/>
                    </a:lnT>
                    <a:lnB w="19050" cap="flat" cmpd="sng" algn="ctr">
                      <a:solidFill>
                        <a:schemeClr val="tx1">
                          <a:lumMod val="75000"/>
                          <a:lumOff val="2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ct val="115000"/>
                        </a:lnSpc>
                        <a:spcAft>
                          <a:spcPts val="0"/>
                        </a:spcAft>
                      </a:pPr>
                      <a:r>
                        <a:rPr lang="sk-SK" sz="1100" dirty="0">
                          <a:solidFill>
                            <a:srgbClr val="8A4500"/>
                          </a:solidFill>
                          <a:effectLst/>
                        </a:rPr>
                        <a:t> </a:t>
                      </a:r>
                      <a:r>
                        <a:rPr lang="sk-SK" sz="1100" dirty="0" smtClean="0">
                          <a:solidFill>
                            <a:srgbClr val="8A4500"/>
                          </a:solidFill>
                          <a:effectLst/>
                        </a:rPr>
                        <a:t>7</a:t>
                      </a:r>
                      <a:endParaRPr lang="sk-SK" sz="1100" dirty="0">
                        <a:solidFill>
                          <a:srgbClr val="8A4500"/>
                        </a:solidFill>
                        <a:effectLst/>
                        <a:latin typeface="Calibri" panose="020F0502020204030204" pitchFamily="34" charset="0"/>
                        <a:ea typeface="Calibri" panose="020F0502020204030204" pitchFamily="34" charset="0"/>
                      </a:endParaRPr>
                    </a:p>
                  </a:txBody>
                  <a:tcPr marL="68580" marR="68580" marT="0" marB="0" anchor="ctr">
                    <a:lnL w="19050" cap="flat" cmpd="sng" algn="ctr">
                      <a:solidFill>
                        <a:schemeClr val="tx1">
                          <a:lumMod val="75000"/>
                          <a:lumOff val="25000"/>
                        </a:schemeClr>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endParaRPr lang="sk-SK" sz="1100" dirty="0">
                        <a:solidFill>
                          <a:srgbClr val="8A4500"/>
                        </a:solidFill>
                        <a:effectLst/>
                        <a:latin typeface="Calibri" panose="020F0502020204030204" pitchFamily="34" charset="0"/>
                        <a:ea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endParaRPr lang="sk-SK" sz="1100" dirty="0">
                        <a:solidFill>
                          <a:srgbClr val="8A4500"/>
                        </a:solidFill>
                        <a:effectLst/>
                        <a:latin typeface="Calibri" panose="020F0502020204030204" pitchFamily="34" charset="0"/>
                        <a:ea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endParaRPr lang="sk-SK" sz="1100" dirty="0">
                        <a:solidFill>
                          <a:srgbClr val="8A4500"/>
                        </a:solidFill>
                        <a:effectLst/>
                        <a:latin typeface="Calibri" panose="020F0502020204030204" pitchFamily="34" charset="0"/>
                        <a:ea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38100" cap="flat" cmpd="sng" algn="ctr">
                      <a:solidFill>
                        <a:schemeClr val="tx1">
                          <a:lumMod val="75000"/>
                          <a:lumOff val="25000"/>
                        </a:schemeClr>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endParaRPr lang="sk-SK" sz="1100" dirty="0">
                        <a:solidFill>
                          <a:srgbClr val="8A4500"/>
                        </a:solidFill>
                        <a:effectLst/>
                        <a:latin typeface="Calibri" panose="020F0502020204030204" pitchFamily="34" charset="0"/>
                        <a:ea typeface="Calibri" panose="020F0502020204030204" pitchFamily="34" charset="0"/>
                      </a:endParaRPr>
                    </a:p>
                  </a:txBody>
                  <a:tcPr marL="68580" marR="68580" marT="0" marB="0" anchor="ctr">
                    <a:lnL w="38100" cap="flat" cmpd="sng" algn="ctr">
                      <a:solidFill>
                        <a:schemeClr val="tx1">
                          <a:lumMod val="75000"/>
                          <a:lumOff val="25000"/>
                        </a:schemeClr>
                      </a:solidFill>
                      <a:prstDash val="solid"/>
                      <a:round/>
                      <a:headEnd type="none" w="med" len="med"/>
                      <a:tailEnd type="none" w="med" len="med"/>
                    </a:lnL>
                    <a:lnR w="38100" cap="flat" cmpd="sng" algn="ctr">
                      <a:solidFill>
                        <a:schemeClr val="tx1">
                          <a:lumMod val="75000"/>
                          <a:lumOff val="25000"/>
                        </a:schemeClr>
                      </a:solidFill>
                      <a:prstDash val="solid"/>
                      <a:round/>
                      <a:headEnd type="none" w="med" len="med"/>
                      <a:tailEnd type="none" w="med" len="med"/>
                    </a:lnR>
                    <a:lnT w="38100" cap="flat" cmpd="sng" algn="ctr">
                      <a:solidFill>
                        <a:schemeClr val="tx1">
                          <a:lumMod val="75000"/>
                          <a:lumOff val="25000"/>
                        </a:schemeClr>
                      </a:solidFill>
                      <a:prstDash val="solid"/>
                      <a:round/>
                      <a:headEnd type="none" w="med" len="med"/>
                      <a:tailEnd type="none" w="med" len="med"/>
                    </a:lnT>
                    <a:lnB w="38100" cap="flat" cmpd="sng" algn="ctr">
                      <a:solidFill>
                        <a:schemeClr val="tx1">
                          <a:lumMod val="75000"/>
                          <a:lumOff val="25000"/>
                        </a:schemeClr>
                      </a:solidFill>
                      <a:prstDash val="solid"/>
                      <a:round/>
                      <a:headEnd type="none" w="med" len="med"/>
                      <a:tailEnd type="none" w="med" len="med"/>
                    </a:lnB>
                  </a:tcPr>
                </a:tc>
                <a:tc>
                  <a:txBody>
                    <a:bodyPr/>
                    <a:lstStyle/>
                    <a:p>
                      <a:pPr algn="ctr">
                        <a:lnSpc>
                          <a:spcPct val="115000"/>
                        </a:lnSpc>
                        <a:spcAft>
                          <a:spcPts val="0"/>
                        </a:spcAft>
                      </a:pPr>
                      <a:r>
                        <a:rPr lang="sk-SK" sz="1100" dirty="0">
                          <a:solidFill>
                            <a:srgbClr val="8A4500"/>
                          </a:solidFill>
                          <a:effectLst/>
                        </a:rPr>
                        <a:t> </a:t>
                      </a:r>
                      <a:endParaRPr lang="sk-SK" sz="1100" dirty="0">
                        <a:solidFill>
                          <a:srgbClr val="8A4500"/>
                        </a:solidFill>
                        <a:effectLst/>
                        <a:latin typeface="Calibri" panose="020F0502020204030204" pitchFamily="34" charset="0"/>
                        <a:ea typeface="Calibri" panose="020F0502020204030204" pitchFamily="34" charset="0"/>
                      </a:endParaRPr>
                    </a:p>
                  </a:txBody>
                  <a:tcPr marL="68580" marR="68580" marT="0" marB="0" anchor="ctr">
                    <a:lnL w="38100" cap="flat" cmpd="sng" algn="ctr">
                      <a:solidFill>
                        <a:schemeClr val="tx1">
                          <a:lumMod val="75000"/>
                          <a:lumOff val="25000"/>
                        </a:schemeClr>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sk-SK" dirty="0">
                        <a:solidFill>
                          <a:srgbClr val="8A4500"/>
                        </a:solidFill>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9050" cap="flat" cmpd="sng" algn="ctr">
                      <a:solidFill>
                        <a:schemeClr val="tx1">
                          <a:lumMod val="75000"/>
                          <a:lumOff val="25000"/>
                        </a:schemeClr>
                      </a:solidFill>
                      <a:prstDash val="solid"/>
                      <a:round/>
                      <a:headEnd type="none" w="med" len="med"/>
                      <a:tailEnd type="none" w="med" len="med"/>
                    </a:lnT>
                    <a:lnB w="19050" cap="flat" cmpd="sng" algn="ctr">
                      <a:solidFill>
                        <a:schemeClr val="tx1">
                          <a:lumMod val="75000"/>
                          <a:lumOff val="2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ct val="115000"/>
                        </a:lnSpc>
                        <a:spcAft>
                          <a:spcPts val="0"/>
                        </a:spcAft>
                      </a:pPr>
                      <a:r>
                        <a:rPr lang="sk-SK" sz="1100" dirty="0">
                          <a:solidFill>
                            <a:srgbClr val="8A4500"/>
                          </a:solidFill>
                          <a:effectLst/>
                        </a:rPr>
                        <a:t> </a:t>
                      </a:r>
                      <a:endParaRPr lang="sk-SK" sz="1100" dirty="0">
                        <a:solidFill>
                          <a:srgbClr val="8A4500"/>
                        </a:solidFill>
                        <a:effectLst/>
                        <a:latin typeface="Calibri" panose="020F0502020204030204" pitchFamily="34" charset="0"/>
                        <a:ea typeface="Calibri" panose="020F050202020403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9050" cap="flat" cmpd="sng" algn="ctr">
                      <a:solidFill>
                        <a:schemeClr val="tx1">
                          <a:lumMod val="75000"/>
                          <a:lumOff val="25000"/>
                        </a:schemeClr>
                      </a:solidFill>
                      <a:prstDash val="solid"/>
                      <a:round/>
                      <a:headEnd type="none" w="med" len="med"/>
                      <a:tailEnd type="none" w="med" len="med"/>
                    </a:lnT>
                    <a:lnB w="19050" cap="flat" cmpd="sng" algn="ctr">
                      <a:solidFill>
                        <a:schemeClr val="tx1">
                          <a:lumMod val="75000"/>
                          <a:lumOff val="2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ct val="115000"/>
                        </a:lnSpc>
                        <a:spcAft>
                          <a:spcPts val="0"/>
                        </a:spcAft>
                      </a:pPr>
                      <a:r>
                        <a:rPr lang="sk-SK" sz="1100" dirty="0">
                          <a:solidFill>
                            <a:srgbClr val="8A4500"/>
                          </a:solidFill>
                          <a:effectLst/>
                        </a:rPr>
                        <a:t> </a:t>
                      </a:r>
                      <a:endParaRPr lang="sk-SK" sz="1100" dirty="0">
                        <a:solidFill>
                          <a:srgbClr val="8A4500"/>
                        </a:solidFill>
                        <a:effectLst/>
                        <a:latin typeface="Calibri" panose="020F0502020204030204" pitchFamily="34" charset="0"/>
                        <a:ea typeface="Calibri" panose="020F050202020403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ct val="115000"/>
                        </a:lnSpc>
                        <a:spcAft>
                          <a:spcPts val="0"/>
                        </a:spcAft>
                      </a:pPr>
                      <a:r>
                        <a:rPr lang="sk-SK" sz="1100" dirty="0">
                          <a:solidFill>
                            <a:srgbClr val="8A4500"/>
                          </a:solidFill>
                          <a:effectLst/>
                        </a:rPr>
                        <a:t> </a:t>
                      </a:r>
                      <a:endParaRPr lang="sk-SK" sz="1100" dirty="0">
                        <a:solidFill>
                          <a:srgbClr val="8A4500"/>
                        </a:solidFill>
                        <a:effectLst/>
                        <a:latin typeface="Calibri" panose="020F0502020204030204" pitchFamily="34" charset="0"/>
                        <a:ea typeface="Calibri" panose="020F050202020403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ct val="115000"/>
                        </a:lnSpc>
                        <a:spcAft>
                          <a:spcPts val="0"/>
                        </a:spcAft>
                      </a:pPr>
                      <a:r>
                        <a:rPr lang="sk-SK" sz="1100" dirty="0">
                          <a:solidFill>
                            <a:srgbClr val="8A4500"/>
                          </a:solidFill>
                          <a:effectLst/>
                        </a:rPr>
                        <a:t> </a:t>
                      </a:r>
                      <a:endParaRPr lang="sk-SK" sz="1100" dirty="0">
                        <a:solidFill>
                          <a:srgbClr val="8A4500"/>
                        </a:solidFill>
                        <a:effectLst/>
                        <a:latin typeface="Calibri" panose="020F0502020204030204" pitchFamily="34" charset="0"/>
                        <a:ea typeface="Calibri" panose="020F050202020403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ct val="115000"/>
                        </a:lnSpc>
                        <a:spcAft>
                          <a:spcPts val="0"/>
                        </a:spcAft>
                      </a:pPr>
                      <a:r>
                        <a:rPr lang="sk-SK" sz="1100" dirty="0">
                          <a:solidFill>
                            <a:srgbClr val="8A4500"/>
                          </a:solidFill>
                          <a:effectLst/>
                        </a:rPr>
                        <a:t> </a:t>
                      </a:r>
                      <a:endParaRPr lang="sk-SK" sz="1100" dirty="0">
                        <a:solidFill>
                          <a:srgbClr val="8A4500"/>
                        </a:solidFill>
                        <a:effectLst/>
                        <a:latin typeface="Calibri" panose="020F0502020204030204" pitchFamily="34" charset="0"/>
                        <a:ea typeface="Calibri" panose="020F050202020403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r>
              <a:tr h="275248">
                <a:tc>
                  <a:txBody>
                    <a:bodyPr/>
                    <a:lstStyle/>
                    <a:p>
                      <a:pPr algn="ctr">
                        <a:lnSpc>
                          <a:spcPct val="115000"/>
                        </a:lnSpc>
                        <a:spcAft>
                          <a:spcPts val="0"/>
                        </a:spcAft>
                      </a:pPr>
                      <a:endParaRPr lang="sk-SK" sz="1100" dirty="0">
                        <a:solidFill>
                          <a:srgbClr val="8A4500"/>
                        </a:solidFill>
                        <a:effectLst/>
                        <a:latin typeface="Calibri" panose="020F0502020204030204" pitchFamily="34" charset="0"/>
                        <a:ea typeface="Calibri" panose="020F050202020403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ct val="115000"/>
                        </a:lnSpc>
                        <a:spcAft>
                          <a:spcPts val="0"/>
                        </a:spcAft>
                      </a:pPr>
                      <a:r>
                        <a:rPr lang="sk-SK" sz="1100" dirty="0">
                          <a:solidFill>
                            <a:srgbClr val="8A4500"/>
                          </a:solidFill>
                          <a:effectLst/>
                        </a:rPr>
                        <a:t> </a:t>
                      </a:r>
                      <a:endParaRPr lang="sk-SK" sz="1100" dirty="0">
                        <a:solidFill>
                          <a:srgbClr val="8A4500"/>
                        </a:solidFill>
                        <a:effectLst/>
                        <a:latin typeface="Calibri" panose="020F0502020204030204" pitchFamily="34" charset="0"/>
                        <a:ea typeface="Calibri" panose="020F050202020403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ct val="115000"/>
                        </a:lnSpc>
                        <a:spcAft>
                          <a:spcPts val="0"/>
                        </a:spcAft>
                      </a:pPr>
                      <a:r>
                        <a:rPr lang="sk-SK" sz="1100" dirty="0">
                          <a:solidFill>
                            <a:srgbClr val="8A4500"/>
                          </a:solidFill>
                          <a:effectLst/>
                        </a:rPr>
                        <a:t> </a:t>
                      </a:r>
                      <a:endParaRPr lang="sk-SK" sz="1100" dirty="0">
                        <a:solidFill>
                          <a:srgbClr val="8A4500"/>
                        </a:solidFill>
                        <a:effectLst/>
                        <a:latin typeface="Calibri" panose="020F0502020204030204" pitchFamily="34" charset="0"/>
                        <a:ea typeface="Calibri" panose="020F050202020403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ct val="115000"/>
                        </a:lnSpc>
                        <a:spcAft>
                          <a:spcPts val="0"/>
                        </a:spcAft>
                      </a:pPr>
                      <a:r>
                        <a:rPr lang="sk-SK" sz="1100" dirty="0">
                          <a:solidFill>
                            <a:srgbClr val="8A4500"/>
                          </a:solidFill>
                          <a:effectLst/>
                        </a:rPr>
                        <a:t> </a:t>
                      </a:r>
                      <a:endParaRPr lang="sk-SK" sz="1100" dirty="0">
                        <a:solidFill>
                          <a:srgbClr val="8A4500"/>
                        </a:solidFill>
                        <a:effectLst/>
                        <a:latin typeface="Calibri" panose="020F0502020204030204" pitchFamily="34" charset="0"/>
                        <a:ea typeface="Calibri" panose="020F0502020204030204" pitchFamily="34" charset="0"/>
                      </a:endParaRPr>
                    </a:p>
                  </a:txBody>
                  <a:tcPr marL="68580" marR="68580" marT="0" marB="0" anchor="ctr">
                    <a:lnL w="12700" cap="flat" cmpd="sng" algn="ctr">
                      <a:noFill/>
                      <a:prstDash val="solid"/>
                      <a:round/>
                      <a:headEnd type="none" w="med" len="med"/>
                      <a:tailEnd type="none" w="med" len="med"/>
                    </a:lnL>
                    <a:lnR w="19050" cap="flat" cmpd="sng" algn="ctr">
                      <a:solidFill>
                        <a:schemeClr val="tx1">
                          <a:lumMod val="75000"/>
                          <a:lumOff val="25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ct val="115000"/>
                        </a:lnSpc>
                        <a:spcAft>
                          <a:spcPts val="0"/>
                        </a:spcAft>
                      </a:pPr>
                      <a:r>
                        <a:rPr lang="sk-SK" sz="1100" dirty="0" smtClean="0">
                          <a:solidFill>
                            <a:srgbClr val="8A4500"/>
                          </a:solidFill>
                          <a:effectLst/>
                        </a:rPr>
                        <a:t>8</a:t>
                      </a:r>
                      <a:r>
                        <a:rPr lang="sk-SK" sz="1100" dirty="0">
                          <a:solidFill>
                            <a:srgbClr val="8A4500"/>
                          </a:solidFill>
                          <a:effectLst/>
                        </a:rPr>
                        <a:t> </a:t>
                      </a:r>
                      <a:endParaRPr lang="sk-SK" sz="1100" dirty="0">
                        <a:solidFill>
                          <a:srgbClr val="8A4500"/>
                        </a:solidFill>
                        <a:effectLst/>
                        <a:latin typeface="Calibri" panose="020F0502020204030204" pitchFamily="34" charset="0"/>
                        <a:ea typeface="Calibri" panose="020F0502020204030204" pitchFamily="34" charset="0"/>
                      </a:endParaRPr>
                    </a:p>
                  </a:txBody>
                  <a:tcPr marL="68580" marR="68580" marT="0" marB="0" anchor="ctr">
                    <a:lnL w="19050" cap="flat" cmpd="sng" algn="ctr">
                      <a:solidFill>
                        <a:schemeClr val="tx1">
                          <a:lumMod val="75000"/>
                          <a:lumOff val="25000"/>
                        </a:schemeClr>
                      </a:solidFill>
                      <a:prstDash val="solid"/>
                      <a:round/>
                      <a:headEnd type="none" w="med" len="med"/>
                      <a:tailEnd type="none" w="med" len="med"/>
                    </a:lnL>
                    <a:lnR w="12700" cap="flat" cmpd="sng" algn="ctr">
                      <a:solidFill>
                        <a:schemeClr val="tx1"/>
                      </a:solidFill>
                      <a:prstDash val="solid"/>
                      <a:round/>
                      <a:headEnd type="none" w="med" len="med"/>
                      <a:tailEnd type="none" w="med" len="med"/>
                    </a:lnR>
                    <a:lnT w="19050" cap="flat" cmpd="sng" algn="ctr">
                      <a:solidFill>
                        <a:schemeClr val="tx1">
                          <a:lumMod val="75000"/>
                          <a:lumOff val="25000"/>
                        </a:schemeClr>
                      </a:solidFill>
                      <a:prstDash val="solid"/>
                      <a:round/>
                      <a:headEnd type="none" w="med" len="med"/>
                      <a:tailEnd type="none" w="med" len="med"/>
                    </a:lnT>
                    <a:lnB w="19050" cap="flat" cmpd="sng" algn="ctr">
                      <a:solidFill>
                        <a:schemeClr val="tx1">
                          <a:lumMod val="75000"/>
                          <a:lumOff val="25000"/>
                        </a:schemeClr>
                      </a:solidFill>
                      <a:prstDash val="solid"/>
                      <a:round/>
                      <a:headEnd type="none" w="med" len="med"/>
                      <a:tailEnd type="none" w="med" len="med"/>
                    </a:lnB>
                  </a:tcPr>
                </a:tc>
                <a:tc>
                  <a:txBody>
                    <a:bodyPr/>
                    <a:lstStyle/>
                    <a:p>
                      <a:pPr algn="ctr">
                        <a:lnSpc>
                          <a:spcPct val="115000"/>
                        </a:lnSpc>
                        <a:spcAft>
                          <a:spcPts val="0"/>
                        </a:spcAft>
                      </a:pPr>
                      <a:endParaRPr lang="sk-SK" sz="1100" dirty="0">
                        <a:solidFill>
                          <a:srgbClr val="8A4500"/>
                        </a:solidFill>
                        <a:effectLst/>
                        <a:latin typeface="Calibri" panose="020F0502020204030204" pitchFamily="34" charset="0"/>
                        <a:ea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9050" cap="flat" cmpd="sng" algn="ctr">
                      <a:solidFill>
                        <a:schemeClr val="tx1">
                          <a:lumMod val="75000"/>
                          <a:lumOff val="25000"/>
                        </a:schemeClr>
                      </a:solidFill>
                      <a:prstDash val="solid"/>
                      <a:round/>
                      <a:headEnd type="none" w="med" len="med"/>
                      <a:tailEnd type="none" w="med" len="med"/>
                    </a:lnT>
                    <a:lnB w="19050" cap="flat" cmpd="sng" algn="ctr">
                      <a:solidFill>
                        <a:schemeClr val="tx1">
                          <a:lumMod val="75000"/>
                          <a:lumOff val="25000"/>
                        </a:schemeClr>
                      </a:solidFill>
                      <a:prstDash val="solid"/>
                      <a:round/>
                      <a:headEnd type="none" w="med" len="med"/>
                      <a:tailEnd type="none" w="med" len="med"/>
                    </a:lnB>
                  </a:tcPr>
                </a:tc>
                <a:tc>
                  <a:txBody>
                    <a:bodyPr/>
                    <a:lstStyle/>
                    <a:p>
                      <a:pPr algn="ctr">
                        <a:lnSpc>
                          <a:spcPct val="115000"/>
                        </a:lnSpc>
                        <a:spcAft>
                          <a:spcPts val="0"/>
                        </a:spcAft>
                      </a:pPr>
                      <a:endParaRPr lang="sk-SK" sz="1100">
                        <a:solidFill>
                          <a:srgbClr val="8A4500"/>
                        </a:solidFill>
                        <a:effectLst/>
                        <a:latin typeface="Calibri" panose="020F0502020204030204" pitchFamily="34" charset="0"/>
                        <a:ea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9050" cap="flat" cmpd="sng" algn="ctr">
                      <a:solidFill>
                        <a:schemeClr val="tx1">
                          <a:lumMod val="75000"/>
                          <a:lumOff val="25000"/>
                        </a:schemeClr>
                      </a:solidFill>
                      <a:prstDash val="solid"/>
                      <a:round/>
                      <a:headEnd type="none" w="med" len="med"/>
                      <a:tailEnd type="none" w="med" len="med"/>
                    </a:lnB>
                  </a:tcPr>
                </a:tc>
                <a:tc>
                  <a:txBody>
                    <a:bodyPr/>
                    <a:lstStyle/>
                    <a:p>
                      <a:pPr algn="ctr">
                        <a:lnSpc>
                          <a:spcPct val="115000"/>
                        </a:lnSpc>
                        <a:spcAft>
                          <a:spcPts val="0"/>
                        </a:spcAft>
                      </a:pPr>
                      <a:endParaRPr lang="sk-SK" sz="1100" dirty="0">
                        <a:solidFill>
                          <a:srgbClr val="8A4500"/>
                        </a:solidFill>
                        <a:effectLst/>
                        <a:latin typeface="Calibri" panose="020F0502020204030204" pitchFamily="34" charset="0"/>
                        <a:ea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9050" cap="flat" cmpd="sng" algn="ctr">
                      <a:solidFill>
                        <a:schemeClr val="tx1">
                          <a:lumMod val="75000"/>
                          <a:lumOff val="25000"/>
                        </a:schemeClr>
                      </a:solidFill>
                      <a:prstDash val="solid"/>
                      <a:round/>
                      <a:headEnd type="none" w="med" len="med"/>
                      <a:tailEnd type="none" w="med" len="med"/>
                    </a:lnB>
                  </a:tcPr>
                </a:tc>
                <a:tc>
                  <a:txBody>
                    <a:bodyPr/>
                    <a:lstStyle/>
                    <a:p>
                      <a:pPr algn="ctr">
                        <a:lnSpc>
                          <a:spcPct val="115000"/>
                        </a:lnSpc>
                        <a:spcAft>
                          <a:spcPts val="0"/>
                        </a:spcAft>
                      </a:pPr>
                      <a:endParaRPr lang="sk-SK" sz="1100" dirty="0">
                        <a:solidFill>
                          <a:srgbClr val="8A4500"/>
                        </a:solidFill>
                        <a:effectLst/>
                        <a:latin typeface="Calibri" panose="020F0502020204030204" pitchFamily="34" charset="0"/>
                        <a:ea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9050" cap="flat" cmpd="sng" algn="ctr">
                      <a:solidFill>
                        <a:schemeClr val="tx1">
                          <a:lumMod val="75000"/>
                          <a:lumOff val="25000"/>
                        </a:schemeClr>
                      </a:solidFill>
                      <a:prstDash val="solid"/>
                      <a:round/>
                      <a:headEnd type="none" w="med" len="med"/>
                      <a:tailEnd type="none" w="med" len="med"/>
                    </a:lnB>
                  </a:tcPr>
                </a:tc>
                <a:tc>
                  <a:txBody>
                    <a:bodyPr/>
                    <a:lstStyle/>
                    <a:p>
                      <a:pPr algn="ctr">
                        <a:lnSpc>
                          <a:spcPct val="115000"/>
                        </a:lnSpc>
                        <a:spcAft>
                          <a:spcPts val="0"/>
                        </a:spcAft>
                      </a:pPr>
                      <a:endParaRPr lang="sk-SK" sz="1100" dirty="0">
                        <a:solidFill>
                          <a:srgbClr val="8A4500"/>
                        </a:solidFill>
                        <a:effectLst/>
                        <a:latin typeface="Calibri" panose="020F0502020204030204" pitchFamily="34" charset="0"/>
                        <a:ea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38100" cap="flat" cmpd="sng" algn="ctr">
                      <a:solidFill>
                        <a:schemeClr val="tx1">
                          <a:lumMod val="75000"/>
                          <a:lumOff val="25000"/>
                        </a:schemeClr>
                      </a:solidFill>
                      <a:prstDash val="solid"/>
                      <a:round/>
                      <a:headEnd type="none" w="med" len="med"/>
                      <a:tailEnd type="none" w="med" len="med"/>
                    </a:lnR>
                    <a:lnT w="12700" cap="flat" cmpd="sng" algn="ctr">
                      <a:solidFill>
                        <a:schemeClr val="tx1"/>
                      </a:solidFill>
                      <a:prstDash val="solid"/>
                      <a:round/>
                      <a:headEnd type="none" w="med" len="med"/>
                      <a:tailEnd type="none" w="med" len="med"/>
                    </a:lnT>
                    <a:lnB w="19050" cap="flat" cmpd="sng" algn="ctr">
                      <a:solidFill>
                        <a:schemeClr val="tx1">
                          <a:lumMod val="75000"/>
                          <a:lumOff val="25000"/>
                        </a:schemeClr>
                      </a:solidFill>
                      <a:prstDash val="solid"/>
                      <a:round/>
                      <a:headEnd type="none" w="med" len="med"/>
                      <a:tailEnd type="none" w="med" len="med"/>
                    </a:lnB>
                  </a:tcPr>
                </a:tc>
                <a:tc>
                  <a:txBody>
                    <a:bodyPr/>
                    <a:lstStyle/>
                    <a:p>
                      <a:pPr algn="ctr">
                        <a:lnSpc>
                          <a:spcPct val="115000"/>
                        </a:lnSpc>
                        <a:spcAft>
                          <a:spcPts val="0"/>
                        </a:spcAft>
                      </a:pPr>
                      <a:endParaRPr lang="sk-SK" sz="1100" dirty="0">
                        <a:solidFill>
                          <a:srgbClr val="8A4500"/>
                        </a:solidFill>
                        <a:effectLst/>
                        <a:latin typeface="Calibri" panose="020F0502020204030204" pitchFamily="34" charset="0"/>
                        <a:ea typeface="Calibri" panose="020F0502020204030204" pitchFamily="34" charset="0"/>
                      </a:endParaRPr>
                    </a:p>
                  </a:txBody>
                  <a:tcPr marL="68580" marR="68580" marT="0" marB="0" anchor="ctr">
                    <a:lnL w="38100" cap="flat" cmpd="sng" algn="ctr">
                      <a:solidFill>
                        <a:schemeClr val="tx1">
                          <a:lumMod val="75000"/>
                          <a:lumOff val="25000"/>
                        </a:schemeClr>
                      </a:solidFill>
                      <a:prstDash val="solid"/>
                      <a:round/>
                      <a:headEnd type="none" w="med" len="med"/>
                      <a:tailEnd type="none" w="med" len="med"/>
                    </a:lnL>
                    <a:lnR w="38100" cap="flat" cmpd="sng" algn="ctr">
                      <a:solidFill>
                        <a:schemeClr val="tx1">
                          <a:lumMod val="75000"/>
                          <a:lumOff val="25000"/>
                        </a:schemeClr>
                      </a:solidFill>
                      <a:prstDash val="solid"/>
                      <a:round/>
                      <a:headEnd type="none" w="med" len="med"/>
                      <a:tailEnd type="none" w="med" len="med"/>
                    </a:lnR>
                    <a:lnT w="38100" cap="flat" cmpd="sng" algn="ctr">
                      <a:solidFill>
                        <a:schemeClr val="tx1">
                          <a:lumMod val="75000"/>
                          <a:lumOff val="25000"/>
                        </a:schemeClr>
                      </a:solidFill>
                      <a:prstDash val="solid"/>
                      <a:round/>
                      <a:headEnd type="none" w="med" len="med"/>
                      <a:tailEnd type="none" w="med" len="med"/>
                    </a:lnT>
                    <a:lnB w="38100" cap="flat" cmpd="sng" algn="ctr">
                      <a:solidFill>
                        <a:schemeClr val="tx1">
                          <a:lumMod val="75000"/>
                          <a:lumOff val="25000"/>
                        </a:schemeClr>
                      </a:solidFill>
                      <a:prstDash val="solid"/>
                      <a:round/>
                      <a:headEnd type="none" w="med" len="med"/>
                      <a:tailEnd type="none" w="med" len="med"/>
                    </a:lnB>
                  </a:tcPr>
                </a:tc>
                <a:tc>
                  <a:txBody>
                    <a:bodyPr/>
                    <a:lstStyle/>
                    <a:p>
                      <a:pPr algn="ctr">
                        <a:lnSpc>
                          <a:spcPct val="115000"/>
                        </a:lnSpc>
                        <a:spcAft>
                          <a:spcPts val="0"/>
                        </a:spcAft>
                      </a:pPr>
                      <a:endParaRPr lang="sk-SK" sz="1100" dirty="0">
                        <a:solidFill>
                          <a:srgbClr val="8A4500"/>
                        </a:solidFill>
                        <a:effectLst/>
                        <a:latin typeface="Calibri" panose="020F0502020204030204" pitchFamily="34" charset="0"/>
                        <a:ea typeface="Calibri" panose="020F0502020204030204" pitchFamily="34" charset="0"/>
                      </a:endParaRPr>
                    </a:p>
                  </a:txBody>
                  <a:tcPr marL="68580" marR="68580" marT="0" marB="0" anchor="ctr">
                    <a:lnL w="38100" cap="flat" cmpd="sng" algn="ctr">
                      <a:solidFill>
                        <a:schemeClr val="tx1">
                          <a:lumMod val="75000"/>
                          <a:lumOff val="25000"/>
                        </a:schemeClr>
                      </a:solidFill>
                      <a:prstDash val="solid"/>
                      <a:round/>
                      <a:headEnd type="none" w="med" len="med"/>
                      <a:tailEnd type="none" w="med" len="med"/>
                    </a:lnL>
                    <a:lnR w="19050" cap="flat" cmpd="sng" algn="ctr">
                      <a:solidFill>
                        <a:schemeClr val="tx1">
                          <a:lumMod val="75000"/>
                          <a:lumOff val="25000"/>
                        </a:schemeClr>
                      </a:solidFill>
                      <a:prstDash val="solid"/>
                      <a:round/>
                      <a:headEnd type="none" w="med" len="med"/>
                      <a:tailEnd type="none" w="med" len="med"/>
                    </a:lnR>
                    <a:lnT w="12700" cap="flat" cmpd="sng" algn="ctr">
                      <a:solidFill>
                        <a:schemeClr val="tx1"/>
                      </a:solidFill>
                      <a:prstDash val="solid"/>
                      <a:round/>
                      <a:headEnd type="none" w="med" len="med"/>
                      <a:tailEnd type="none" w="med" len="med"/>
                    </a:lnT>
                    <a:lnB w="19050" cap="flat" cmpd="sng" algn="ctr">
                      <a:solidFill>
                        <a:schemeClr val="tx1">
                          <a:lumMod val="75000"/>
                          <a:lumOff val="25000"/>
                        </a:schemeClr>
                      </a:solidFill>
                      <a:prstDash val="solid"/>
                      <a:round/>
                      <a:headEnd type="none" w="med" len="med"/>
                      <a:tailEnd type="none" w="med" len="med"/>
                    </a:lnB>
                  </a:tcPr>
                </a:tc>
                <a:tc>
                  <a:txBody>
                    <a:bodyPr/>
                    <a:lstStyle/>
                    <a:p>
                      <a:pPr algn="ctr">
                        <a:lnSpc>
                          <a:spcPct val="115000"/>
                        </a:lnSpc>
                        <a:spcAft>
                          <a:spcPts val="0"/>
                        </a:spcAft>
                      </a:pPr>
                      <a:r>
                        <a:rPr lang="sk-SK" sz="1100" dirty="0">
                          <a:solidFill>
                            <a:srgbClr val="8A4500"/>
                          </a:solidFill>
                          <a:effectLst/>
                        </a:rPr>
                        <a:t> </a:t>
                      </a:r>
                      <a:endParaRPr lang="sk-SK" sz="1100" dirty="0">
                        <a:solidFill>
                          <a:srgbClr val="8A4500"/>
                        </a:solidFill>
                        <a:effectLst/>
                        <a:latin typeface="Calibri" panose="020F0502020204030204" pitchFamily="34" charset="0"/>
                        <a:ea typeface="Calibri" panose="020F0502020204030204" pitchFamily="34" charset="0"/>
                      </a:endParaRPr>
                    </a:p>
                  </a:txBody>
                  <a:tcPr marL="68580" marR="68580" marT="0" marB="0" anchor="ctr">
                    <a:lnL w="19050" cap="flat" cmpd="sng" algn="ctr">
                      <a:solidFill>
                        <a:schemeClr val="tx1">
                          <a:lumMod val="75000"/>
                          <a:lumOff val="25000"/>
                        </a:schemeClr>
                      </a:solidFill>
                      <a:prstDash val="solid"/>
                      <a:round/>
                      <a:headEnd type="none" w="med" len="med"/>
                      <a:tailEnd type="none" w="med" len="med"/>
                    </a:lnL>
                    <a:lnR w="19050" cap="flat" cmpd="sng" algn="ctr">
                      <a:solidFill>
                        <a:schemeClr val="tx1">
                          <a:lumMod val="75000"/>
                          <a:lumOff val="25000"/>
                        </a:schemeClr>
                      </a:solidFill>
                      <a:prstDash val="solid"/>
                      <a:round/>
                      <a:headEnd type="none" w="med" len="med"/>
                      <a:tailEnd type="none" w="med" len="med"/>
                    </a:lnR>
                    <a:lnT w="19050" cap="flat" cmpd="sng" algn="ctr">
                      <a:solidFill>
                        <a:schemeClr val="tx1">
                          <a:lumMod val="75000"/>
                          <a:lumOff val="25000"/>
                        </a:schemeClr>
                      </a:solidFill>
                      <a:prstDash val="solid"/>
                      <a:round/>
                      <a:headEnd type="none" w="med" len="med"/>
                      <a:tailEnd type="none" w="med" len="med"/>
                    </a:lnT>
                    <a:lnB w="19050" cap="flat" cmpd="sng" algn="ctr">
                      <a:solidFill>
                        <a:schemeClr val="tx1">
                          <a:lumMod val="75000"/>
                          <a:lumOff val="2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ct val="115000"/>
                        </a:lnSpc>
                        <a:spcAft>
                          <a:spcPts val="0"/>
                        </a:spcAft>
                      </a:pPr>
                      <a:r>
                        <a:rPr lang="sk-SK" sz="1100" dirty="0">
                          <a:solidFill>
                            <a:srgbClr val="8A4500"/>
                          </a:solidFill>
                          <a:effectLst/>
                        </a:rPr>
                        <a:t> </a:t>
                      </a:r>
                      <a:endParaRPr lang="sk-SK" sz="1100" dirty="0">
                        <a:solidFill>
                          <a:srgbClr val="8A4500"/>
                        </a:solidFill>
                        <a:effectLst/>
                        <a:latin typeface="Calibri" panose="020F0502020204030204" pitchFamily="34" charset="0"/>
                        <a:ea typeface="Calibri" panose="020F0502020204030204" pitchFamily="34" charset="0"/>
                      </a:endParaRPr>
                    </a:p>
                  </a:txBody>
                  <a:tcPr marL="68580" marR="68580" marT="0" marB="0" anchor="ctr">
                    <a:lnL w="19050" cap="flat" cmpd="sng" algn="ctr">
                      <a:solidFill>
                        <a:schemeClr val="tx1">
                          <a:lumMod val="75000"/>
                          <a:lumOff val="25000"/>
                        </a:schemeClr>
                      </a:solidFill>
                      <a:prstDash val="solid"/>
                      <a:round/>
                      <a:headEnd type="none" w="med" len="med"/>
                      <a:tailEnd type="none" w="med" len="med"/>
                    </a:lnL>
                    <a:lnR w="19050" cap="flat" cmpd="sng" algn="ctr">
                      <a:solidFill>
                        <a:schemeClr val="tx1">
                          <a:lumMod val="75000"/>
                          <a:lumOff val="25000"/>
                        </a:schemeClr>
                      </a:solidFill>
                      <a:prstDash val="solid"/>
                      <a:round/>
                      <a:headEnd type="none" w="med" len="med"/>
                      <a:tailEnd type="none" w="med" len="med"/>
                    </a:lnR>
                    <a:lnT w="19050" cap="flat" cmpd="sng" algn="ctr">
                      <a:solidFill>
                        <a:schemeClr val="tx1">
                          <a:lumMod val="75000"/>
                          <a:lumOff val="25000"/>
                        </a:schemeClr>
                      </a:solidFill>
                      <a:prstDash val="solid"/>
                      <a:round/>
                      <a:headEnd type="none" w="med" len="med"/>
                      <a:tailEnd type="none" w="med" len="med"/>
                    </a:lnT>
                    <a:lnB w="19050" cap="flat" cmpd="sng" algn="ctr">
                      <a:solidFill>
                        <a:schemeClr val="tx1">
                          <a:lumMod val="75000"/>
                          <a:lumOff val="2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ct val="115000"/>
                        </a:lnSpc>
                        <a:spcAft>
                          <a:spcPts val="0"/>
                        </a:spcAft>
                      </a:pPr>
                      <a:r>
                        <a:rPr lang="sk-SK" sz="1100" dirty="0">
                          <a:solidFill>
                            <a:srgbClr val="8A4500"/>
                          </a:solidFill>
                          <a:effectLst/>
                        </a:rPr>
                        <a:t> </a:t>
                      </a:r>
                      <a:endParaRPr lang="sk-SK" sz="1100" dirty="0">
                        <a:solidFill>
                          <a:srgbClr val="8A4500"/>
                        </a:solidFill>
                        <a:effectLst/>
                        <a:latin typeface="Calibri" panose="020F0502020204030204" pitchFamily="34" charset="0"/>
                        <a:ea typeface="Calibri" panose="020F0502020204030204" pitchFamily="34" charset="0"/>
                      </a:endParaRPr>
                    </a:p>
                  </a:txBody>
                  <a:tcPr marL="68580" marR="68580" marT="0" marB="0" anchor="ctr">
                    <a:lnL w="19050" cap="flat" cmpd="sng" algn="ctr">
                      <a:solidFill>
                        <a:schemeClr val="tx1">
                          <a:lumMod val="75000"/>
                          <a:lumOff val="25000"/>
                        </a:schemeClr>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9050" cap="flat" cmpd="sng" algn="ctr">
                      <a:solidFill>
                        <a:schemeClr val="tx1">
                          <a:lumMod val="75000"/>
                          <a:lumOff val="2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ct val="115000"/>
                        </a:lnSpc>
                        <a:spcAft>
                          <a:spcPts val="0"/>
                        </a:spcAft>
                      </a:pPr>
                      <a:r>
                        <a:rPr lang="sk-SK" sz="1100" dirty="0">
                          <a:solidFill>
                            <a:srgbClr val="8A4500"/>
                          </a:solidFill>
                          <a:effectLst/>
                        </a:rPr>
                        <a:t> </a:t>
                      </a:r>
                      <a:endParaRPr lang="sk-SK" sz="1100" dirty="0">
                        <a:solidFill>
                          <a:srgbClr val="8A4500"/>
                        </a:solidFill>
                        <a:effectLst/>
                        <a:latin typeface="Calibri" panose="020F0502020204030204" pitchFamily="34" charset="0"/>
                        <a:ea typeface="Calibri" panose="020F050202020403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9050" cap="flat" cmpd="sng" algn="ctr">
                      <a:solidFill>
                        <a:schemeClr val="tx1">
                          <a:lumMod val="75000"/>
                          <a:lumOff val="2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ct val="115000"/>
                        </a:lnSpc>
                        <a:spcAft>
                          <a:spcPts val="0"/>
                        </a:spcAft>
                      </a:pPr>
                      <a:r>
                        <a:rPr lang="sk-SK" sz="1100" dirty="0">
                          <a:solidFill>
                            <a:srgbClr val="8A4500"/>
                          </a:solidFill>
                          <a:effectLst/>
                        </a:rPr>
                        <a:t> </a:t>
                      </a:r>
                      <a:endParaRPr lang="sk-SK" sz="1100" dirty="0">
                        <a:solidFill>
                          <a:srgbClr val="8A4500"/>
                        </a:solidFill>
                        <a:effectLst/>
                        <a:latin typeface="Calibri" panose="020F0502020204030204" pitchFamily="34" charset="0"/>
                        <a:ea typeface="Calibri" panose="020F050202020403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ct val="115000"/>
                        </a:lnSpc>
                        <a:spcAft>
                          <a:spcPts val="0"/>
                        </a:spcAft>
                      </a:pPr>
                      <a:r>
                        <a:rPr lang="sk-SK" sz="1100" dirty="0">
                          <a:solidFill>
                            <a:srgbClr val="8A4500"/>
                          </a:solidFill>
                          <a:effectLst/>
                        </a:rPr>
                        <a:t> </a:t>
                      </a:r>
                      <a:endParaRPr lang="sk-SK" sz="1100" dirty="0">
                        <a:solidFill>
                          <a:srgbClr val="8A4500"/>
                        </a:solidFill>
                        <a:effectLst/>
                        <a:latin typeface="Calibri" panose="020F0502020204030204" pitchFamily="34" charset="0"/>
                        <a:ea typeface="Calibri" panose="020F050202020403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r>
              <a:tr h="275248">
                <a:tc>
                  <a:txBody>
                    <a:bodyPr/>
                    <a:lstStyle/>
                    <a:p>
                      <a:pPr algn="ctr">
                        <a:lnSpc>
                          <a:spcPct val="115000"/>
                        </a:lnSpc>
                        <a:spcAft>
                          <a:spcPts val="0"/>
                        </a:spcAft>
                      </a:pPr>
                      <a:endParaRPr lang="sk-SK" sz="1100" dirty="0">
                        <a:solidFill>
                          <a:srgbClr val="8A4500"/>
                        </a:solidFill>
                        <a:effectLst/>
                        <a:latin typeface="Calibri" panose="020F0502020204030204" pitchFamily="34" charset="0"/>
                        <a:ea typeface="Calibri" panose="020F050202020403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ct val="115000"/>
                        </a:lnSpc>
                        <a:spcAft>
                          <a:spcPts val="0"/>
                        </a:spcAft>
                      </a:pPr>
                      <a:r>
                        <a:rPr lang="sk-SK" sz="1100" dirty="0">
                          <a:solidFill>
                            <a:srgbClr val="8A4500"/>
                          </a:solidFill>
                          <a:effectLst/>
                        </a:rPr>
                        <a:t> </a:t>
                      </a:r>
                      <a:endParaRPr lang="sk-SK" sz="1100" dirty="0">
                        <a:solidFill>
                          <a:srgbClr val="8A4500"/>
                        </a:solidFill>
                        <a:effectLst/>
                        <a:latin typeface="Calibri" panose="020F0502020204030204" pitchFamily="34" charset="0"/>
                        <a:ea typeface="Calibri" panose="020F050202020403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ct val="115000"/>
                        </a:lnSpc>
                        <a:spcAft>
                          <a:spcPts val="0"/>
                        </a:spcAft>
                      </a:pPr>
                      <a:r>
                        <a:rPr lang="sk-SK" sz="1100" dirty="0">
                          <a:solidFill>
                            <a:srgbClr val="8A4500"/>
                          </a:solidFill>
                          <a:effectLst/>
                        </a:rPr>
                        <a:t> </a:t>
                      </a:r>
                      <a:endParaRPr lang="sk-SK" sz="1100" dirty="0">
                        <a:solidFill>
                          <a:srgbClr val="8A4500"/>
                        </a:solidFill>
                        <a:effectLst/>
                        <a:latin typeface="Calibri" panose="020F0502020204030204" pitchFamily="34" charset="0"/>
                        <a:ea typeface="Calibri" panose="020F050202020403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ct val="115000"/>
                        </a:lnSpc>
                        <a:spcAft>
                          <a:spcPts val="0"/>
                        </a:spcAft>
                      </a:pPr>
                      <a:r>
                        <a:rPr lang="sk-SK" sz="1100" dirty="0">
                          <a:solidFill>
                            <a:srgbClr val="8A4500"/>
                          </a:solidFill>
                          <a:effectLst/>
                        </a:rPr>
                        <a:t> </a:t>
                      </a:r>
                      <a:endParaRPr lang="sk-SK" sz="1100" dirty="0">
                        <a:solidFill>
                          <a:srgbClr val="8A4500"/>
                        </a:solidFill>
                        <a:effectLst/>
                        <a:latin typeface="Calibri" panose="020F0502020204030204" pitchFamily="34" charset="0"/>
                        <a:ea typeface="Calibri" panose="020F050202020403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ct val="115000"/>
                        </a:lnSpc>
                        <a:spcAft>
                          <a:spcPts val="0"/>
                        </a:spcAft>
                      </a:pPr>
                      <a:r>
                        <a:rPr lang="sk-SK" sz="1100" dirty="0">
                          <a:solidFill>
                            <a:srgbClr val="8A4500"/>
                          </a:solidFill>
                          <a:effectLst/>
                        </a:rPr>
                        <a:t> </a:t>
                      </a:r>
                      <a:endParaRPr lang="sk-SK" sz="1100" dirty="0">
                        <a:solidFill>
                          <a:srgbClr val="8A4500"/>
                        </a:solidFill>
                        <a:effectLst/>
                        <a:latin typeface="Calibri" panose="020F0502020204030204" pitchFamily="34" charset="0"/>
                        <a:ea typeface="Calibri" panose="020F050202020403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9050" cap="flat" cmpd="sng" algn="ctr">
                      <a:solidFill>
                        <a:schemeClr val="tx1">
                          <a:lumMod val="75000"/>
                          <a:lumOff val="25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ct val="115000"/>
                        </a:lnSpc>
                        <a:spcAft>
                          <a:spcPts val="0"/>
                        </a:spcAft>
                      </a:pPr>
                      <a:r>
                        <a:rPr lang="sk-SK" sz="1100" dirty="0">
                          <a:solidFill>
                            <a:srgbClr val="8A4500"/>
                          </a:solidFill>
                          <a:effectLst/>
                        </a:rPr>
                        <a:t> </a:t>
                      </a:r>
                      <a:endParaRPr lang="sk-SK" sz="1100" dirty="0">
                        <a:solidFill>
                          <a:srgbClr val="8A4500"/>
                        </a:solidFill>
                        <a:effectLst/>
                        <a:latin typeface="Calibri" panose="020F0502020204030204" pitchFamily="34" charset="0"/>
                        <a:ea typeface="Calibri" panose="020F050202020403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9050" cap="flat" cmpd="sng" algn="ctr">
                      <a:solidFill>
                        <a:schemeClr val="tx1">
                          <a:lumMod val="75000"/>
                          <a:lumOff val="25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ct val="115000"/>
                        </a:lnSpc>
                        <a:spcAft>
                          <a:spcPts val="0"/>
                        </a:spcAft>
                      </a:pPr>
                      <a:r>
                        <a:rPr lang="sk-SK" sz="1100" dirty="0">
                          <a:solidFill>
                            <a:srgbClr val="8A4500"/>
                          </a:solidFill>
                          <a:effectLst/>
                        </a:rPr>
                        <a:t> </a:t>
                      </a:r>
                      <a:endParaRPr lang="sk-SK" sz="1100" dirty="0">
                        <a:solidFill>
                          <a:srgbClr val="8A4500"/>
                        </a:solidFill>
                        <a:effectLst/>
                        <a:latin typeface="Calibri" panose="020F0502020204030204" pitchFamily="34" charset="0"/>
                        <a:ea typeface="Calibri" panose="020F050202020403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9050" cap="flat" cmpd="sng" algn="ctr">
                      <a:solidFill>
                        <a:schemeClr val="tx1">
                          <a:lumMod val="75000"/>
                          <a:lumOff val="25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ct val="115000"/>
                        </a:lnSpc>
                        <a:spcAft>
                          <a:spcPts val="0"/>
                        </a:spcAft>
                      </a:pPr>
                      <a:r>
                        <a:rPr lang="sk-SK" sz="1100" dirty="0">
                          <a:solidFill>
                            <a:srgbClr val="8A4500"/>
                          </a:solidFill>
                          <a:effectLst/>
                        </a:rPr>
                        <a:t> </a:t>
                      </a:r>
                      <a:endParaRPr lang="sk-SK" sz="1100" dirty="0">
                        <a:solidFill>
                          <a:srgbClr val="8A4500"/>
                        </a:solidFill>
                        <a:effectLst/>
                        <a:latin typeface="Calibri" panose="020F0502020204030204" pitchFamily="34" charset="0"/>
                        <a:ea typeface="Calibri" panose="020F050202020403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9050" cap="flat" cmpd="sng" algn="ctr">
                      <a:solidFill>
                        <a:schemeClr val="tx1">
                          <a:lumMod val="75000"/>
                          <a:lumOff val="25000"/>
                        </a:schemeClr>
                      </a:solidFill>
                      <a:prstDash val="solid"/>
                      <a:round/>
                      <a:headEnd type="none" w="med" len="med"/>
                      <a:tailEnd type="none" w="med" len="med"/>
                    </a:lnT>
                    <a:lnB w="19050" cap="flat" cmpd="sng" algn="ctr">
                      <a:solidFill>
                        <a:schemeClr val="tx1">
                          <a:lumMod val="75000"/>
                          <a:lumOff val="2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ct val="115000"/>
                        </a:lnSpc>
                        <a:spcAft>
                          <a:spcPts val="0"/>
                        </a:spcAft>
                      </a:pPr>
                      <a:r>
                        <a:rPr lang="sk-SK" sz="1100" dirty="0">
                          <a:solidFill>
                            <a:srgbClr val="8A4500"/>
                          </a:solidFill>
                          <a:effectLst/>
                        </a:rPr>
                        <a:t> </a:t>
                      </a:r>
                      <a:endParaRPr lang="sk-SK" sz="1100" dirty="0">
                        <a:solidFill>
                          <a:srgbClr val="8A4500"/>
                        </a:solidFill>
                        <a:effectLst/>
                        <a:latin typeface="Calibri" panose="020F0502020204030204" pitchFamily="34" charset="0"/>
                        <a:ea typeface="Calibri" panose="020F0502020204030204" pitchFamily="34" charset="0"/>
                      </a:endParaRPr>
                    </a:p>
                  </a:txBody>
                  <a:tcPr marL="68580" marR="68580" marT="0" marB="0" anchor="ctr">
                    <a:lnL w="12700" cap="flat" cmpd="sng" algn="ctr">
                      <a:noFill/>
                      <a:prstDash val="solid"/>
                      <a:round/>
                      <a:headEnd type="none" w="med" len="med"/>
                      <a:tailEnd type="none" w="med" len="med"/>
                    </a:lnL>
                    <a:lnR w="19050" cap="flat" cmpd="sng" algn="ctr">
                      <a:solidFill>
                        <a:schemeClr val="tx1">
                          <a:lumMod val="75000"/>
                          <a:lumOff val="25000"/>
                        </a:schemeClr>
                      </a:solidFill>
                      <a:prstDash val="solid"/>
                      <a:round/>
                      <a:headEnd type="none" w="med" len="med"/>
                      <a:tailEnd type="none" w="med" len="med"/>
                    </a:lnR>
                    <a:lnT w="19050" cap="flat" cmpd="sng" algn="ctr">
                      <a:solidFill>
                        <a:schemeClr val="tx1">
                          <a:lumMod val="75000"/>
                          <a:lumOff val="25000"/>
                        </a:schemeClr>
                      </a:solidFill>
                      <a:prstDash val="solid"/>
                      <a:round/>
                      <a:headEnd type="none" w="med" len="med"/>
                      <a:tailEnd type="none" w="med" len="med"/>
                    </a:lnT>
                    <a:lnB w="19050" cap="flat" cmpd="sng" algn="ctr">
                      <a:solidFill>
                        <a:schemeClr val="tx1">
                          <a:lumMod val="75000"/>
                          <a:lumOff val="2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ct val="115000"/>
                        </a:lnSpc>
                        <a:spcAft>
                          <a:spcPts val="0"/>
                        </a:spcAft>
                      </a:pPr>
                      <a:r>
                        <a:rPr lang="sk-SK" sz="1100" dirty="0" smtClean="0">
                          <a:solidFill>
                            <a:srgbClr val="8A4500"/>
                          </a:solidFill>
                          <a:effectLst/>
                        </a:rPr>
                        <a:t>9</a:t>
                      </a:r>
                      <a:r>
                        <a:rPr lang="sk-SK" sz="1100" dirty="0">
                          <a:solidFill>
                            <a:srgbClr val="8A4500"/>
                          </a:solidFill>
                          <a:effectLst/>
                        </a:rPr>
                        <a:t> </a:t>
                      </a:r>
                      <a:endParaRPr lang="sk-SK" sz="1100" dirty="0">
                        <a:solidFill>
                          <a:srgbClr val="8A4500"/>
                        </a:solidFill>
                        <a:effectLst/>
                        <a:latin typeface="Calibri" panose="020F0502020204030204" pitchFamily="34" charset="0"/>
                        <a:ea typeface="Calibri" panose="020F0502020204030204" pitchFamily="34" charset="0"/>
                      </a:endParaRPr>
                    </a:p>
                  </a:txBody>
                  <a:tcPr marL="68580" marR="68580" marT="0" marB="0" anchor="ctr">
                    <a:lnL w="19050" cap="flat" cmpd="sng" algn="ctr">
                      <a:solidFill>
                        <a:schemeClr val="tx1">
                          <a:lumMod val="75000"/>
                          <a:lumOff val="25000"/>
                        </a:schemeClr>
                      </a:solidFill>
                      <a:prstDash val="solid"/>
                      <a:round/>
                      <a:headEnd type="none" w="med" len="med"/>
                      <a:tailEnd type="none" w="med" len="med"/>
                    </a:lnL>
                    <a:lnR w="38100" cap="flat" cmpd="sng" algn="ctr">
                      <a:solidFill>
                        <a:schemeClr val="tx1">
                          <a:lumMod val="75000"/>
                          <a:lumOff val="25000"/>
                        </a:schemeClr>
                      </a:solidFill>
                      <a:prstDash val="solid"/>
                      <a:round/>
                      <a:headEnd type="none" w="med" len="med"/>
                      <a:tailEnd type="none" w="med" len="med"/>
                    </a:lnR>
                    <a:lnT w="19050" cap="flat" cmpd="sng" algn="ctr">
                      <a:solidFill>
                        <a:schemeClr val="tx1">
                          <a:lumMod val="75000"/>
                          <a:lumOff val="25000"/>
                        </a:schemeClr>
                      </a:solidFill>
                      <a:prstDash val="solid"/>
                      <a:round/>
                      <a:headEnd type="none" w="med" len="med"/>
                      <a:tailEnd type="none" w="med" len="med"/>
                    </a:lnT>
                    <a:lnB w="19050" cap="flat" cmpd="sng" algn="ctr">
                      <a:solidFill>
                        <a:schemeClr val="tx1">
                          <a:lumMod val="75000"/>
                          <a:lumOff val="2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ct val="115000"/>
                        </a:lnSpc>
                        <a:spcAft>
                          <a:spcPts val="0"/>
                        </a:spcAft>
                      </a:pPr>
                      <a:endParaRPr lang="sk-SK" sz="1100" dirty="0">
                        <a:solidFill>
                          <a:srgbClr val="8A4500"/>
                        </a:solidFill>
                        <a:effectLst/>
                        <a:latin typeface="Calibri" panose="020F0502020204030204" pitchFamily="34" charset="0"/>
                        <a:ea typeface="Calibri" panose="020F0502020204030204" pitchFamily="34" charset="0"/>
                      </a:endParaRPr>
                    </a:p>
                  </a:txBody>
                  <a:tcPr marL="68580" marR="68580" marT="0" marB="0" anchor="ctr">
                    <a:lnL w="38100" cap="flat" cmpd="sng" algn="ctr">
                      <a:solidFill>
                        <a:schemeClr val="tx1">
                          <a:lumMod val="75000"/>
                          <a:lumOff val="25000"/>
                        </a:schemeClr>
                      </a:solidFill>
                      <a:prstDash val="solid"/>
                      <a:round/>
                      <a:headEnd type="none" w="med" len="med"/>
                      <a:tailEnd type="none" w="med" len="med"/>
                    </a:lnL>
                    <a:lnR w="38100" cap="flat" cmpd="sng" algn="ctr">
                      <a:solidFill>
                        <a:schemeClr val="tx1">
                          <a:lumMod val="75000"/>
                          <a:lumOff val="25000"/>
                        </a:schemeClr>
                      </a:solidFill>
                      <a:prstDash val="solid"/>
                      <a:round/>
                      <a:headEnd type="none" w="med" len="med"/>
                      <a:tailEnd type="none" w="med" len="med"/>
                    </a:lnR>
                    <a:lnT w="38100" cap="flat" cmpd="sng" algn="ctr">
                      <a:solidFill>
                        <a:schemeClr val="tx1">
                          <a:lumMod val="75000"/>
                          <a:lumOff val="25000"/>
                        </a:schemeClr>
                      </a:solidFill>
                      <a:prstDash val="solid"/>
                      <a:round/>
                      <a:headEnd type="none" w="med" len="med"/>
                      <a:tailEnd type="none" w="med" len="med"/>
                    </a:lnT>
                    <a:lnB w="38100" cap="flat" cmpd="sng" algn="ctr">
                      <a:solidFill>
                        <a:schemeClr val="tx1">
                          <a:lumMod val="75000"/>
                          <a:lumOff val="25000"/>
                        </a:schemeClr>
                      </a:solidFill>
                      <a:prstDash val="solid"/>
                      <a:round/>
                      <a:headEnd type="none" w="med" len="med"/>
                      <a:tailEnd type="none" w="med" len="med"/>
                    </a:lnB>
                  </a:tcPr>
                </a:tc>
                <a:tc>
                  <a:txBody>
                    <a:bodyPr/>
                    <a:lstStyle/>
                    <a:p>
                      <a:pPr algn="ctr">
                        <a:lnSpc>
                          <a:spcPct val="115000"/>
                        </a:lnSpc>
                        <a:spcAft>
                          <a:spcPts val="0"/>
                        </a:spcAft>
                      </a:pPr>
                      <a:endParaRPr lang="sk-SK" sz="1100" dirty="0">
                        <a:solidFill>
                          <a:srgbClr val="8A4500"/>
                        </a:solidFill>
                        <a:effectLst/>
                        <a:latin typeface="Calibri" panose="020F0502020204030204" pitchFamily="34" charset="0"/>
                        <a:ea typeface="Calibri" panose="020F0502020204030204" pitchFamily="34" charset="0"/>
                      </a:endParaRPr>
                    </a:p>
                  </a:txBody>
                  <a:tcPr marL="68580" marR="68580" marT="0" marB="0" anchor="ctr">
                    <a:lnL w="38100" cap="flat" cmpd="sng" algn="ctr">
                      <a:solidFill>
                        <a:schemeClr val="tx1">
                          <a:lumMod val="75000"/>
                          <a:lumOff val="25000"/>
                        </a:schemeClr>
                      </a:solidFill>
                      <a:prstDash val="solid"/>
                      <a:round/>
                      <a:headEnd type="none" w="med" len="med"/>
                      <a:tailEnd type="none" w="med" len="med"/>
                    </a:lnL>
                    <a:lnR w="12700" cap="flat" cmpd="sng" algn="ctr">
                      <a:solidFill>
                        <a:schemeClr val="tx1"/>
                      </a:solidFill>
                      <a:prstDash val="solid"/>
                      <a:round/>
                      <a:headEnd type="none" w="med" len="med"/>
                      <a:tailEnd type="none" w="med" len="med"/>
                    </a:lnR>
                    <a:lnT w="19050" cap="flat" cmpd="sng" algn="ctr">
                      <a:solidFill>
                        <a:schemeClr val="tx1">
                          <a:lumMod val="75000"/>
                          <a:lumOff val="25000"/>
                        </a:schemeClr>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endParaRPr lang="sk-SK" sz="1100" dirty="0">
                        <a:solidFill>
                          <a:srgbClr val="8A4500"/>
                        </a:solidFill>
                        <a:effectLst/>
                        <a:latin typeface="Calibri" panose="020F0502020204030204" pitchFamily="34" charset="0"/>
                        <a:ea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9050" cap="flat" cmpd="sng" algn="ctr">
                      <a:solidFill>
                        <a:schemeClr val="tx1">
                          <a:lumMod val="75000"/>
                          <a:lumOff val="25000"/>
                        </a:schemeClr>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endParaRPr lang="sk-SK" sz="1100" dirty="0">
                        <a:solidFill>
                          <a:srgbClr val="8A4500"/>
                        </a:solidFill>
                        <a:effectLst/>
                        <a:latin typeface="Calibri" panose="020F0502020204030204" pitchFamily="34" charset="0"/>
                        <a:ea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9050" cap="flat" cmpd="sng" algn="ctr">
                      <a:solidFill>
                        <a:schemeClr val="tx1">
                          <a:lumMod val="75000"/>
                          <a:lumOff val="25000"/>
                        </a:schemeClr>
                      </a:solidFill>
                      <a:prstDash val="solid"/>
                      <a:round/>
                      <a:headEnd type="none" w="med" len="med"/>
                      <a:tailEnd type="none" w="med" len="med"/>
                    </a:lnT>
                    <a:lnB w="19050" cap="flat" cmpd="sng" algn="ctr">
                      <a:solidFill>
                        <a:schemeClr val="tx1">
                          <a:lumMod val="75000"/>
                          <a:lumOff val="25000"/>
                        </a:schemeClr>
                      </a:solidFill>
                      <a:prstDash val="solid"/>
                      <a:round/>
                      <a:headEnd type="none" w="med" len="med"/>
                      <a:tailEnd type="none" w="med" len="med"/>
                    </a:lnB>
                  </a:tcPr>
                </a:tc>
                <a:tc>
                  <a:txBody>
                    <a:bodyPr/>
                    <a:lstStyle/>
                    <a:p>
                      <a:pPr algn="ctr">
                        <a:lnSpc>
                          <a:spcPct val="115000"/>
                        </a:lnSpc>
                        <a:spcAft>
                          <a:spcPts val="0"/>
                        </a:spcAft>
                      </a:pPr>
                      <a:endParaRPr lang="sk-SK" sz="1100" dirty="0">
                        <a:solidFill>
                          <a:srgbClr val="8A4500"/>
                        </a:solidFill>
                        <a:effectLst/>
                        <a:latin typeface="Calibri" panose="020F0502020204030204" pitchFamily="34" charset="0"/>
                        <a:ea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9050" cap="flat" cmpd="sng" algn="ctr">
                      <a:solidFill>
                        <a:schemeClr val="tx1">
                          <a:lumMod val="75000"/>
                          <a:lumOff val="25000"/>
                        </a:schemeClr>
                      </a:solidFill>
                      <a:prstDash val="solid"/>
                      <a:round/>
                      <a:headEnd type="none" w="med" len="med"/>
                      <a:tailEnd type="none" w="med" len="med"/>
                    </a:lnT>
                    <a:lnB w="19050" cap="flat" cmpd="sng" algn="ctr">
                      <a:solidFill>
                        <a:schemeClr val="tx1">
                          <a:lumMod val="75000"/>
                          <a:lumOff val="25000"/>
                        </a:schemeClr>
                      </a:solidFill>
                      <a:prstDash val="solid"/>
                      <a:round/>
                      <a:headEnd type="none" w="med" len="med"/>
                      <a:tailEnd type="none" w="med" len="med"/>
                    </a:lnB>
                  </a:tcPr>
                </a:tc>
                <a:tc>
                  <a:txBody>
                    <a:bodyPr/>
                    <a:lstStyle/>
                    <a:p>
                      <a:pPr algn="ctr">
                        <a:lnSpc>
                          <a:spcPct val="115000"/>
                        </a:lnSpc>
                        <a:spcAft>
                          <a:spcPts val="0"/>
                        </a:spcAft>
                      </a:pPr>
                      <a:endParaRPr lang="sk-SK" sz="1100" dirty="0">
                        <a:solidFill>
                          <a:srgbClr val="8A4500"/>
                        </a:solidFill>
                        <a:effectLst/>
                        <a:latin typeface="Calibri" panose="020F0502020204030204" pitchFamily="34" charset="0"/>
                        <a:ea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19050" cap="flat" cmpd="sng" algn="ctr">
                      <a:solidFill>
                        <a:schemeClr val="tx1">
                          <a:lumMod val="75000"/>
                          <a:lumOff val="25000"/>
                        </a:schemeClr>
                      </a:solidFill>
                      <a:prstDash val="solid"/>
                      <a:round/>
                      <a:headEnd type="none" w="med" len="med"/>
                      <a:tailEnd type="none" w="med" len="med"/>
                    </a:lnR>
                    <a:lnT w="19050" cap="flat" cmpd="sng" algn="ctr">
                      <a:solidFill>
                        <a:schemeClr val="tx1">
                          <a:lumMod val="75000"/>
                          <a:lumOff val="25000"/>
                        </a:schemeClr>
                      </a:solidFill>
                      <a:prstDash val="solid"/>
                      <a:round/>
                      <a:headEnd type="none" w="med" len="med"/>
                      <a:tailEnd type="none" w="med" len="med"/>
                    </a:lnT>
                    <a:lnB w="19050" cap="flat" cmpd="sng" algn="ctr">
                      <a:solidFill>
                        <a:schemeClr val="tx1">
                          <a:lumMod val="75000"/>
                          <a:lumOff val="25000"/>
                        </a:schemeClr>
                      </a:solidFill>
                      <a:prstDash val="solid"/>
                      <a:round/>
                      <a:headEnd type="none" w="med" len="med"/>
                      <a:tailEnd type="none" w="med" len="med"/>
                    </a:lnB>
                  </a:tcPr>
                </a:tc>
                <a:tc>
                  <a:txBody>
                    <a:bodyPr/>
                    <a:lstStyle/>
                    <a:p>
                      <a:pPr algn="ctr">
                        <a:lnSpc>
                          <a:spcPct val="115000"/>
                        </a:lnSpc>
                        <a:spcAft>
                          <a:spcPts val="0"/>
                        </a:spcAft>
                      </a:pPr>
                      <a:r>
                        <a:rPr lang="sk-SK" sz="1100" dirty="0">
                          <a:solidFill>
                            <a:srgbClr val="8A4500"/>
                          </a:solidFill>
                          <a:effectLst/>
                        </a:rPr>
                        <a:t> </a:t>
                      </a:r>
                      <a:endParaRPr lang="sk-SK" sz="1100" dirty="0">
                        <a:solidFill>
                          <a:srgbClr val="8A4500"/>
                        </a:solidFill>
                        <a:effectLst/>
                        <a:latin typeface="Calibri" panose="020F0502020204030204" pitchFamily="34" charset="0"/>
                        <a:ea typeface="Calibri" panose="020F0502020204030204" pitchFamily="34" charset="0"/>
                      </a:endParaRPr>
                    </a:p>
                  </a:txBody>
                  <a:tcPr marL="68580" marR="68580" marT="0" marB="0" anchor="ctr">
                    <a:lnL w="19050" cap="flat" cmpd="sng" algn="ctr">
                      <a:solidFill>
                        <a:schemeClr val="tx1">
                          <a:lumMod val="75000"/>
                          <a:lumOff val="25000"/>
                        </a:schemeClr>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ct val="115000"/>
                        </a:lnSpc>
                        <a:spcAft>
                          <a:spcPts val="0"/>
                        </a:spcAft>
                      </a:pPr>
                      <a:r>
                        <a:rPr lang="sk-SK" sz="1100" dirty="0">
                          <a:solidFill>
                            <a:srgbClr val="8A4500"/>
                          </a:solidFill>
                          <a:effectLst/>
                        </a:rPr>
                        <a:t> </a:t>
                      </a:r>
                      <a:endParaRPr lang="sk-SK" sz="1100" dirty="0">
                        <a:solidFill>
                          <a:srgbClr val="8A4500"/>
                        </a:solidFill>
                        <a:effectLst/>
                        <a:latin typeface="Calibri" panose="020F0502020204030204" pitchFamily="34" charset="0"/>
                        <a:ea typeface="Calibri" panose="020F050202020403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r>
              <a:tr h="310155">
                <a:tc>
                  <a:txBody>
                    <a:bodyPr/>
                    <a:lstStyle/>
                    <a:p>
                      <a:pPr algn="ctr">
                        <a:lnSpc>
                          <a:spcPct val="115000"/>
                        </a:lnSpc>
                        <a:spcAft>
                          <a:spcPts val="0"/>
                        </a:spcAft>
                      </a:pPr>
                      <a:endParaRPr lang="sk-SK" sz="1100" dirty="0">
                        <a:solidFill>
                          <a:srgbClr val="8A4500"/>
                        </a:solidFill>
                        <a:effectLst/>
                        <a:latin typeface="Calibri" panose="020F0502020204030204" pitchFamily="34" charset="0"/>
                        <a:ea typeface="Calibri" panose="020F050202020403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ct val="115000"/>
                        </a:lnSpc>
                        <a:spcAft>
                          <a:spcPts val="0"/>
                        </a:spcAft>
                      </a:pPr>
                      <a:r>
                        <a:rPr lang="sk-SK" sz="1100" dirty="0">
                          <a:solidFill>
                            <a:srgbClr val="8A4500"/>
                          </a:solidFill>
                          <a:effectLst/>
                        </a:rPr>
                        <a:t> </a:t>
                      </a:r>
                      <a:endParaRPr lang="sk-SK" sz="1100" dirty="0">
                        <a:solidFill>
                          <a:srgbClr val="8A4500"/>
                        </a:solidFill>
                        <a:effectLst/>
                        <a:latin typeface="Calibri" panose="020F0502020204030204" pitchFamily="34" charset="0"/>
                        <a:ea typeface="Calibri" panose="020F050202020403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ct val="115000"/>
                        </a:lnSpc>
                        <a:spcAft>
                          <a:spcPts val="0"/>
                        </a:spcAft>
                      </a:pPr>
                      <a:r>
                        <a:rPr lang="sk-SK" sz="1100">
                          <a:solidFill>
                            <a:srgbClr val="8A4500"/>
                          </a:solidFill>
                          <a:effectLst/>
                        </a:rPr>
                        <a:t> </a:t>
                      </a:r>
                      <a:endParaRPr lang="sk-SK" sz="1100">
                        <a:solidFill>
                          <a:srgbClr val="8A4500"/>
                        </a:solidFill>
                        <a:effectLst/>
                        <a:latin typeface="Calibri" panose="020F0502020204030204" pitchFamily="34" charset="0"/>
                        <a:ea typeface="Calibri" panose="020F050202020403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ct val="115000"/>
                        </a:lnSpc>
                        <a:spcAft>
                          <a:spcPts val="0"/>
                        </a:spcAft>
                      </a:pPr>
                      <a:r>
                        <a:rPr lang="sk-SK" sz="1100">
                          <a:solidFill>
                            <a:srgbClr val="8A4500"/>
                          </a:solidFill>
                          <a:effectLst/>
                        </a:rPr>
                        <a:t> </a:t>
                      </a:r>
                      <a:endParaRPr lang="sk-SK" sz="1100">
                        <a:solidFill>
                          <a:srgbClr val="8A4500"/>
                        </a:solidFill>
                        <a:effectLst/>
                        <a:latin typeface="Calibri" panose="020F0502020204030204" pitchFamily="34" charset="0"/>
                        <a:ea typeface="Calibri" panose="020F050202020403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ct val="115000"/>
                        </a:lnSpc>
                        <a:spcAft>
                          <a:spcPts val="0"/>
                        </a:spcAft>
                      </a:pPr>
                      <a:r>
                        <a:rPr lang="sk-SK" sz="1100">
                          <a:solidFill>
                            <a:srgbClr val="8A4500"/>
                          </a:solidFill>
                          <a:effectLst/>
                        </a:rPr>
                        <a:t> </a:t>
                      </a:r>
                      <a:endParaRPr lang="sk-SK" sz="1100">
                        <a:solidFill>
                          <a:srgbClr val="8A4500"/>
                        </a:solidFill>
                        <a:effectLst/>
                        <a:latin typeface="Calibri" panose="020F0502020204030204" pitchFamily="34" charset="0"/>
                        <a:ea typeface="Calibri" panose="020F050202020403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ct val="115000"/>
                        </a:lnSpc>
                        <a:spcAft>
                          <a:spcPts val="0"/>
                        </a:spcAft>
                      </a:pPr>
                      <a:r>
                        <a:rPr lang="sk-SK" sz="1100">
                          <a:solidFill>
                            <a:srgbClr val="8A4500"/>
                          </a:solidFill>
                          <a:effectLst/>
                        </a:rPr>
                        <a:t> </a:t>
                      </a:r>
                      <a:endParaRPr lang="sk-SK" sz="1100">
                        <a:solidFill>
                          <a:srgbClr val="8A4500"/>
                        </a:solidFill>
                        <a:effectLst/>
                        <a:latin typeface="Calibri" panose="020F0502020204030204" pitchFamily="34" charset="0"/>
                        <a:ea typeface="Calibri" panose="020F050202020403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ct val="115000"/>
                        </a:lnSpc>
                        <a:spcAft>
                          <a:spcPts val="0"/>
                        </a:spcAft>
                      </a:pPr>
                      <a:r>
                        <a:rPr lang="sk-SK" sz="1100" dirty="0">
                          <a:solidFill>
                            <a:srgbClr val="8A4500"/>
                          </a:solidFill>
                          <a:effectLst/>
                        </a:rPr>
                        <a:t> </a:t>
                      </a:r>
                      <a:endParaRPr lang="sk-SK" sz="1100" dirty="0">
                        <a:solidFill>
                          <a:srgbClr val="8A4500"/>
                        </a:solidFill>
                        <a:effectLst/>
                        <a:latin typeface="Calibri" panose="020F0502020204030204" pitchFamily="34" charset="0"/>
                        <a:ea typeface="Calibri" panose="020F0502020204030204" pitchFamily="34" charset="0"/>
                      </a:endParaRPr>
                    </a:p>
                  </a:txBody>
                  <a:tcPr marL="68580" marR="68580" marT="0" marB="0" anchor="ctr">
                    <a:lnL w="12700" cap="flat" cmpd="sng" algn="ctr">
                      <a:noFill/>
                      <a:prstDash val="solid"/>
                      <a:round/>
                      <a:headEnd type="none" w="med" len="med"/>
                      <a:tailEnd type="none" w="med" len="med"/>
                    </a:lnL>
                    <a:lnR w="19050" cap="flat" cmpd="sng" algn="ctr">
                      <a:solidFill>
                        <a:schemeClr val="tx1">
                          <a:lumMod val="75000"/>
                          <a:lumOff val="25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ct val="115000"/>
                        </a:lnSpc>
                        <a:spcAft>
                          <a:spcPts val="0"/>
                        </a:spcAft>
                      </a:pPr>
                      <a:r>
                        <a:rPr lang="sk-SK" sz="1100" dirty="0">
                          <a:solidFill>
                            <a:srgbClr val="8A4500"/>
                          </a:solidFill>
                          <a:effectLst/>
                        </a:rPr>
                        <a:t> </a:t>
                      </a:r>
                      <a:r>
                        <a:rPr lang="sk-SK" sz="1100" dirty="0" smtClean="0">
                          <a:solidFill>
                            <a:srgbClr val="8A4500"/>
                          </a:solidFill>
                          <a:effectLst/>
                        </a:rPr>
                        <a:t>10</a:t>
                      </a:r>
                      <a:endParaRPr lang="sk-SK" sz="1100" dirty="0">
                        <a:solidFill>
                          <a:srgbClr val="8A4500"/>
                        </a:solidFill>
                        <a:effectLst/>
                        <a:latin typeface="Calibri" panose="020F0502020204030204" pitchFamily="34" charset="0"/>
                        <a:ea typeface="Calibri" panose="020F0502020204030204" pitchFamily="34" charset="0"/>
                      </a:endParaRPr>
                    </a:p>
                  </a:txBody>
                  <a:tcPr marL="68580" marR="68580" marT="0" marB="0" anchor="ctr">
                    <a:lnL w="19050" cap="flat" cmpd="sng" algn="ctr">
                      <a:solidFill>
                        <a:schemeClr val="tx1">
                          <a:lumMod val="75000"/>
                          <a:lumOff val="25000"/>
                        </a:schemeClr>
                      </a:solidFill>
                      <a:prstDash val="solid"/>
                      <a:round/>
                      <a:headEnd type="none" w="med" len="med"/>
                      <a:tailEnd type="none" w="med" len="med"/>
                    </a:lnL>
                    <a:lnR w="19050" cap="flat" cmpd="sng" algn="ctr">
                      <a:solidFill>
                        <a:schemeClr val="tx1">
                          <a:lumMod val="75000"/>
                          <a:lumOff val="25000"/>
                        </a:schemeClr>
                      </a:solidFill>
                      <a:prstDash val="solid"/>
                      <a:round/>
                      <a:headEnd type="none" w="med" len="med"/>
                      <a:tailEnd type="none" w="med" len="med"/>
                    </a:lnR>
                    <a:lnT w="19050" cap="flat" cmpd="sng" algn="ctr">
                      <a:solidFill>
                        <a:schemeClr val="tx1">
                          <a:lumMod val="75000"/>
                          <a:lumOff val="25000"/>
                        </a:schemeClr>
                      </a:solidFill>
                      <a:prstDash val="solid"/>
                      <a:round/>
                      <a:headEnd type="none" w="med" len="med"/>
                      <a:tailEnd type="none" w="med" len="med"/>
                    </a:lnT>
                    <a:lnB w="28575" cap="flat" cmpd="sng" algn="ctr">
                      <a:solidFill>
                        <a:schemeClr val="tx1">
                          <a:lumMod val="75000"/>
                          <a:lumOff val="25000"/>
                        </a:schemeClr>
                      </a:solidFill>
                      <a:prstDash val="solid"/>
                      <a:round/>
                      <a:headEnd type="none" w="med" len="med"/>
                      <a:tailEnd type="none" w="med" len="med"/>
                    </a:lnB>
                  </a:tcPr>
                </a:tc>
                <a:tc>
                  <a:txBody>
                    <a:bodyPr/>
                    <a:lstStyle/>
                    <a:p>
                      <a:pPr algn="ctr">
                        <a:lnSpc>
                          <a:spcPct val="115000"/>
                        </a:lnSpc>
                        <a:spcAft>
                          <a:spcPts val="0"/>
                        </a:spcAft>
                      </a:pPr>
                      <a:endParaRPr lang="sk-SK" sz="1100" dirty="0">
                        <a:solidFill>
                          <a:srgbClr val="8A4500"/>
                        </a:solidFill>
                        <a:effectLst/>
                        <a:latin typeface="Calibri" panose="020F0502020204030204" pitchFamily="34" charset="0"/>
                        <a:ea typeface="Calibri" panose="020F0502020204030204" pitchFamily="34" charset="0"/>
                      </a:endParaRPr>
                    </a:p>
                  </a:txBody>
                  <a:tcPr marL="68580" marR="68580" marT="0" marB="0" anchor="ctr">
                    <a:lnL w="19050" cap="flat" cmpd="sng" algn="ctr">
                      <a:solidFill>
                        <a:schemeClr val="tx1">
                          <a:lumMod val="75000"/>
                          <a:lumOff val="25000"/>
                        </a:schemeClr>
                      </a:solidFill>
                      <a:prstDash val="solid"/>
                      <a:round/>
                      <a:headEnd type="none" w="med" len="med"/>
                      <a:tailEnd type="none" w="med" len="med"/>
                    </a:lnL>
                    <a:lnR w="12700" cap="flat" cmpd="sng" algn="ctr">
                      <a:solidFill>
                        <a:schemeClr val="tx1"/>
                      </a:solidFill>
                      <a:prstDash val="solid"/>
                      <a:round/>
                      <a:headEnd type="none" w="med" len="med"/>
                      <a:tailEnd type="none" w="med" len="med"/>
                    </a:lnR>
                    <a:lnT w="19050" cap="flat" cmpd="sng" algn="ctr">
                      <a:solidFill>
                        <a:schemeClr val="tx1">
                          <a:lumMod val="75000"/>
                          <a:lumOff val="25000"/>
                        </a:schemeClr>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endParaRPr lang="sk-SK" sz="1100" dirty="0">
                        <a:solidFill>
                          <a:srgbClr val="8A4500"/>
                        </a:solidFill>
                        <a:effectLst/>
                        <a:latin typeface="Calibri" panose="020F0502020204030204" pitchFamily="34" charset="0"/>
                        <a:ea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38100" cap="flat" cmpd="sng" algn="ctr">
                      <a:solidFill>
                        <a:schemeClr val="tx1">
                          <a:lumMod val="75000"/>
                          <a:lumOff val="25000"/>
                        </a:schemeClr>
                      </a:solidFill>
                      <a:prstDash val="solid"/>
                      <a:round/>
                      <a:headEnd type="none" w="med" len="med"/>
                      <a:tailEnd type="none" w="med" len="med"/>
                    </a:lnR>
                    <a:lnT w="19050" cap="flat" cmpd="sng" algn="ctr">
                      <a:solidFill>
                        <a:schemeClr val="tx1">
                          <a:lumMod val="75000"/>
                          <a:lumOff val="25000"/>
                        </a:schemeClr>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endParaRPr lang="sk-SK" sz="1100" dirty="0">
                        <a:solidFill>
                          <a:srgbClr val="8A4500"/>
                        </a:solidFill>
                        <a:effectLst/>
                        <a:latin typeface="Calibri" panose="020F0502020204030204" pitchFamily="34" charset="0"/>
                        <a:ea typeface="Calibri" panose="020F0502020204030204" pitchFamily="34" charset="0"/>
                      </a:endParaRPr>
                    </a:p>
                  </a:txBody>
                  <a:tcPr marL="68580" marR="68580" marT="0" marB="0" anchor="ctr">
                    <a:lnL w="38100" cap="flat" cmpd="sng" algn="ctr">
                      <a:solidFill>
                        <a:schemeClr val="tx1">
                          <a:lumMod val="75000"/>
                          <a:lumOff val="25000"/>
                        </a:schemeClr>
                      </a:solidFill>
                      <a:prstDash val="solid"/>
                      <a:round/>
                      <a:headEnd type="none" w="med" len="med"/>
                      <a:tailEnd type="none" w="med" len="med"/>
                    </a:lnL>
                    <a:lnR w="38100" cap="flat" cmpd="sng" algn="ctr">
                      <a:solidFill>
                        <a:schemeClr val="tx1">
                          <a:lumMod val="75000"/>
                          <a:lumOff val="25000"/>
                        </a:schemeClr>
                      </a:solidFill>
                      <a:prstDash val="solid"/>
                      <a:round/>
                      <a:headEnd type="none" w="med" len="med"/>
                      <a:tailEnd type="none" w="med" len="med"/>
                    </a:lnR>
                    <a:lnT w="38100" cap="flat" cmpd="sng" algn="ctr">
                      <a:solidFill>
                        <a:schemeClr val="tx1">
                          <a:lumMod val="75000"/>
                          <a:lumOff val="25000"/>
                        </a:schemeClr>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endParaRPr lang="sk-SK" sz="1100" dirty="0">
                        <a:solidFill>
                          <a:srgbClr val="8A4500"/>
                        </a:solidFill>
                        <a:effectLst/>
                        <a:latin typeface="Calibri" panose="020F0502020204030204" pitchFamily="34" charset="0"/>
                        <a:ea typeface="Calibri" panose="020F0502020204030204" pitchFamily="34" charset="0"/>
                      </a:endParaRPr>
                    </a:p>
                  </a:txBody>
                  <a:tcPr marL="68580" marR="68580" marT="0" marB="0" anchor="ctr">
                    <a:lnL w="38100" cap="flat" cmpd="sng" algn="ctr">
                      <a:solidFill>
                        <a:schemeClr val="tx1">
                          <a:lumMod val="75000"/>
                          <a:lumOff val="25000"/>
                        </a:schemeClr>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endParaRPr lang="sk-SK" sz="1100" dirty="0">
                        <a:solidFill>
                          <a:srgbClr val="8A4500"/>
                        </a:solidFill>
                        <a:effectLst/>
                        <a:latin typeface="Calibri" panose="020F0502020204030204" pitchFamily="34" charset="0"/>
                        <a:ea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19050" cap="flat" cmpd="sng" algn="ctr">
                      <a:solidFill>
                        <a:schemeClr val="tx1">
                          <a:lumMod val="75000"/>
                          <a:lumOff val="25000"/>
                        </a:schemeClr>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100" dirty="0">
                          <a:solidFill>
                            <a:srgbClr val="8A4500"/>
                          </a:solidFill>
                          <a:effectLst/>
                        </a:rPr>
                        <a:t> </a:t>
                      </a:r>
                      <a:endParaRPr lang="sk-SK" sz="1100" dirty="0">
                        <a:solidFill>
                          <a:srgbClr val="8A4500"/>
                        </a:solidFill>
                        <a:effectLst/>
                        <a:latin typeface="Calibri" panose="020F0502020204030204" pitchFamily="34" charset="0"/>
                        <a:ea typeface="Calibri" panose="020F0502020204030204" pitchFamily="34" charset="0"/>
                      </a:endParaRPr>
                    </a:p>
                  </a:txBody>
                  <a:tcPr marL="68580" marR="68580" marT="0" marB="0" anchor="ctr">
                    <a:lnL w="19050" cap="flat" cmpd="sng" algn="ctr">
                      <a:solidFill>
                        <a:schemeClr val="tx1">
                          <a:lumMod val="75000"/>
                          <a:lumOff val="25000"/>
                        </a:schemeClr>
                      </a:solidFill>
                      <a:prstDash val="solid"/>
                      <a:round/>
                      <a:headEnd type="none" w="med" len="med"/>
                      <a:tailEnd type="none" w="med" len="med"/>
                    </a:lnL>
                    <a:lnR w="12700" cap="flat" cmpd="sng" algn="ctr">
                      <a:noFill/>
                      <a:prstDash val="solid"/>
                      <a:round/>
                      <a:headEnd type="none" w="med" len="med"/>
                      <a:tailEnd type="none" w="med" len="med"/>
                    </a:lnR>
                    <a:lnT w="19050" cap="flat" cmpd="sng" algn="ctr">
                      <a:solidFill>
                        <a:schemeClr val="tx1">
                          <a:lumMod val="75000"/>
                          <a:lumOff val="25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ct val="115000"/>
                        </a:lnSpc>
                        <a:spcAft>
                          <a:spcPts val="0"/>
                        </a:spcAft>
                      </a:pPr>
                      <a:r>
                        <a:rPr lang="sk-SK" sz="1100" dirty="0">
                          <a:solidFill>
                            <a:srgbClr val="8A4500"/>
                          </a:solidFill>
                          <a:effectLst/>
                        </a:rPr>
                        <a:t> </a:t>
                      </a:r>
                      <a:endParaRPr lang="sk-SK" sz="1100" dirty="0">
                        <a:solidFill>
                          <a:srgbClr val="8A4500"/>
                        </a:solidFill>
                        <a:effectLst/>
                        <a:latin typeface="Calibri" panose="020F0502020204030204" pitchFamily="34" charset="0"/>
                        <a:ea typeface="Calibri" panose="020F050202020403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9050" cap="flat" cmpd="sng" algn="ctr">
                      <a:solidFill>
                        <a:schemeClr val="tx1">
                          <a:lumMod val="75000"/>
                          <a:lumOff val="25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ct val="115000"/>
                        </a:lnSpc>
                        <a:spcAft>
                          <a:spcPts val="0"/>
                        </a:spcAft>
                      </a:pPr>
                      <a:r>
                        <a:rPr lang="sk-SK" sz="1100" dirty="0">
                          <a:solidFill>
                            <a:srgbClr val="8A4500"/>
                          </a:solidFill>
                          <a:effectLst/>
                        </a:rPr>
                        <a:t> </a:t>
                      </a:r>
                      <a:endParaRPr lang="sk-SK" sz="1100" dirty="0">
                        <a:solidFill>
                          <a:srgbClr val="8A4500"/>
                        </a:solidFill>
                        <a:effectLst/>
                        <a:latin typeface="Calibri" panose="020F0502020204030204" pitchFamily="34" charset="0"/>
                        <a:ea typeface="Calibri" panose="020F050202020403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9050" cap="flat" cmpd="sng" algn="ctr">
                      <a:solidFill>
                        <a:schemeClr val="tx1">
                          <a:lumMod val="75000"/>
                          <a:lumOff val="25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ct val="115000"/>
                        </a:lnSpc>
                        <a:spcAft>
                          <a:spcPts val="0"/>
                        </a:spcAft>
                      </a:pPr>
                      <a:r>
                        <a:rPr lang="sk-SK" sz="1100" dirty="0">
                          <a:solidFill>
                            <a:srgbClr val="8A4500"/>
                          </a:solidFill>
                          <a:effectLst/>
                        </a:rPr>
                        <a:t> </a:t>
                      </a:r>
                      <a:endParaRPr lang="sk-SK" sz="1100" dirty="0">
                        <a:solidFill>
                          <a:srgbClr val="8A4500"/>
                        </a:solidFill>
                        <a:effectLst/>
                        <a:latin typeface="Calibri" panose="020F0502020204030204" pitchFamily="34" charset="0"/>
                        <a:ea typeface="Calibri" panose="020F050202020403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ct val="115000"/>
                        </a:lnSpc>
                        <a:spcAft>
                          <a:spcPts val="0"/>
                        </a:spcAft>
                      </a:pPr>
                      <a:r>
                        <a:rPr lang="sk-SK" sz="1100" dirty="0">
                          <a:solidFill>
                            <a:srgbClr val="8A4500"/>
                          </a:solidFill>
                          <a:effectLst/>
                        </a:rPr>
                        <a:t> </a:t>
                      </a:r>
                      <a:endParaRPr lang="sk-SK" sz="1100" dirty="0">
                        <a:solidFill>
                          <a:srgbClr val="8A4500"/>
                        </a:solidFill>
                        <a:effectLst/>
                        <a:latin typeface="Calibri" panose="020F0502020204030204" pitchFamily="34" charset="0"/>
                        <a:ea typeface="Calibri" panose="020F050202020403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r>
            </a:tbl>
          </a:graphicData>
        </a:graphic>
      </p:graphicFrame>
    </p:spTree>
    <p:extLst>
      <p:ext uri="{BB962C8B-B14F-4D97-AF65-F5344CB8AC3E}">
        <p14:creationId xmlns:p14="http://schemas.microsoft.com/office/powerpoint/2010/main" val="170853252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Súvisiaci obrázok"/>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 y="0"/>
            <a:ext cx="9144000" cy="6858000"/>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4" descr="Súvisiaci obrázok"/>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841743" y="3531638"/>
            <a:ext cx="2048943" cy="2900453"/>
          </a:xfrm>
          <a:prstGeom prst="rect">
            <a:avLst/>
          </a:prstGeom>
          <a:ln>
            <a:noFill/>
          </a:ln>
          <a:effectLst>
            <a:softEdge rad="112500"/>
          </a:effectLst>
        </p:spPr>
      </p:pic>
      <p:sp>
        <p:nvSpPr>
          <p:cNvPr id="4" name="BlokTextu 3"/>
          <p:cNvSpPr txBox="1"/>
          <p:nvPr/>
        </p:nvSpPr>
        <p:spPr>
          <a:xfrm rot="20738052">
            <a:off x="780189" y="636201"/>
            <a:ext cx="1191352" cy="923330"/>
          </a:xfrm>
          <a:prstGeom prst="rect">
            <a:avLst/>
          </a:prstGeom>
          <a:noFill/>
        </p:spPr>
        <p:txBody>
          <a:bodyPr wrap="none" rtlCol="0">
            <a:spAutoFit/>
          </a:bodyPr>
          <a:lstStyle/>
          <a:p>
            <a:pPr algn="ctr"/>
            <a:r>
              <a:rPr lang="sk-SK" b="1" dirty="0" smtClean="0">
                <a:solidFill>
                  <a:srgbClr val="F3540D"/>
                </a:solidFill>
                <a:latin typeface="Bodoni MT Condensed" panose="02070606080606020203" pitchFamily="18" charset="0"/>
              </a:rPr>
              <a:t>Pracovný list</a:t>
            </a:r>
          </a:p>
          <a:p>
            <a:pPr algn="ctr"/>
            <a:endParaRPr lang="sk-SK" b="1" dirty="0" smtClean="0">
              <a:solidFill>
                <a:srgbClr val="F3540D"/>
              </a:solidFill>
              <a:latin typeface="Bodoni MT Condensed" panose="02070606080606020203" pitchFamily="18" charset="0"/>
            </a:endParaRPr>
          </a:p>
          <a:p>
            <a:pPr algn="ctr"/>
            <a:r>
              <a:rPr lang="sk-SK" b="1" dirty="0" smtClean="0">
                <a:solidFill>
                  <a:srgbClr val="F3540D"/>
                </a:solidFill>
                <a:latin typeface="Bodoni MT Condensed" panose="02070606080606020203" pitchFamily="18" charset="0"/>
              </a:rPr>
              <a:t>5.</a:t>
            </a:r>
            <a:r>
              <a:rPr lang="sk-SK" b="1" dirty="0" smtClean="0">
                <a:solidFill>
                  <a:srgbClr val="F3540D"/>
                </a:solidFill>
                <a:latin typeface="Bodoni MT Condensed" panose="02070606080606020203" pitchFamily="18" charset="0"/>
              </a:rPr>
              <a:t> </a:t>
            </a:r>
            <a:r>
              <a:rPr lang="sk-SK" b="1" dirty="0" smtClean="0">
                <a:solidFill>
                  <a:srgbClr val="F3540D"/>
                </a:solidFill>
                <a:latin typeface="Bodoni MT Condensed" panose="02070606080606020203" pitchFamily="18" charset="0"/>
              </a:rPr>
              <a:t>kapitola</a:t>
            </a:r>
            <a:endParaRPr lang="sk-SK" b="1" dirty="0">
              <a:solidFill>
                <a:srgbClr val="F3540D"/>
              </a:solidFill>
              <a:latin typeface="Bodoni MT Condensed" panose="02070606080606020203" pitchFamily="18" charset="0"/>
            </a:endParaRPr>
          </a:p>
        </p:txBody>
      </p:sp>
      <p:sp>
        <p:nvSpPr>
          <p:cNvPr id="5" name="BlokTextu 4"/>
          <p:cNvSpPr txBox="1"/>
          <p:nvPr/>
        </p:nvSpPr>
        <p:spPr>
          <a:xfrm>
            <a:off x="5681438" y="3362757"/>
            <a:ext cx="2313986" cy="3139321"/>
          </a:xfrm>
          <a:prstGeom prst="rect">
            <a:avLst/>
          </a:prstGeom>
          <a:solidFill>
            <a:schemeClr val="bg1">
              <a:alpha val="83000"/>
            </a:schemeClr>
          </a:solidFill>
        </p:spPr>
        <p:txBody>
          <a:bodyPr wrap="square" rtlCol="0">
            <a:spAutoFit/>
          </a:bodyPr>
          <a:lstStyle/>
          <a:p>
            <a:r>
              <a:rPr lang="sk-SK" dirty="0" smtClean="0"/>
              <a:t>            </a:t>
            </a:r>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a:p>
        </p:txBody>
      </p:sp>
      <p:sp>
        <p:nvSpPr>
          <p:cNvPr id="6" name="Obdĺžnik 5"/>
          <p:cNvSpPr/>
          <p:nvPr/>
        </p:nvSpPr>
        <p:spPr>
          <a:xfrm>
            <a:off x="2289096" y="867538"/>
            <a:ext cx="6045699" cy="584775"/>
          </a:xfrm>
          <a:prstGeom prst="rect">
            <a:avLst/>
          </a:prstGeom>
        </p:spPr>
        <p:txBody>
          <a:bodyPr wrap="square">
            <a:spAutoFit/>
          </a:bodyPr>
          <a:lstStyle/>
          <a:p>
            <a:pPr>
              <a:spcAft>
                <a:spcPts val="0"/>
              </a:spcAft>
            </a:pPr>
            <a:r>
              <a:rPr lang="sk-SK" b="1" dirty="0" smtClean="0">
                <a:effectLst/>
                <a:latin typeface="Times New Roman" panose="02020603050405020304" pitchFamily="18" charset="0"/>
                <a:ea typeface="Times New Roman" panose="02020603050405020304" pitchFamily="18" charset="0"/>
              </a:rPr>
              <a:t> </a:t>
            </a:r>
            <a:endParaRPr lang="sk-SK" dirty="0" smtClean="0">
              <a:effectLst/>
              <a:latin typeface="Times New Roman" panose="02020603050405020304" pitchFamily="18" charset="0"/>
              <a:ea typeface="Times New Roman" panose="02020603050405020304" pitchFamily="18" charset="0"/>
            </a:endParaRPr>
          </a:p>
          <a:p>
            <a:r>
              <a:rPr lang="sk-SK" sz="1400" b="1" dirty="0" smtClean="0">
                <a:solidFill>
                  <a:srgbClr val="663300"/>
                </a:solidFill>
              </a:rPr>
              <a:t>                 </a:t>
            </a:r>
            <a:endParaRPr lang="sk-SK" sz="1400" dirty="0"/>
          </a:p>
        </p:txBody>
      </p:sp>
      <p:pic>
        <p:nvPicPr>
          <p:cNvPr id="9" name="Picture 12" descr="Výsledok vyhľadávania obrázkov pre dopyt pape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365501" y="571439"/>
            <a:ext cx="2476242" cy="627123"/>
          </a:xfrm>
          <a:prstGeom prst="rect">
            <a:avLst/>
          </a:prstGeom>
          <a:noFill/>
          <a:extLst>
            <a:ext uri="{909E8E84-426E-40DD-AFC4-6F175D3DCCD1}">
              <a14:hiddenFill xmlns:a14="http://schemas.microsoft.com/office/drawing/2010/main">
                <a:solidFill>
                  <a:srgbClr val="FFFFFF"/>
                </a:solidFill>
              </a14:hiddenFill>
            </a:ext>
          </a:extLst>
        </p:spPr>
      </p:pic>
      <p:sp>
        <p:nvSpPr>
          <p:cNvPr id="16" name="Obdĺžnik 15"/>
          <p:cNvSpPr/>
          <p:nvPr/>
        </p:nvSpPr>
        <p:spPr>
          <a:xfrm>
            <a:off x="2142348" y="1457443"/>
            <a:ext cx="5050626" cy="5170646"/>
          </a:xfrm>
          <a:prstGeom prst="rect">
            <a:avLst/>
          </a:prstGeom>
        </p:spPr>
        <p:txBody>
          <a:bodyPr wrap="square">
            <a:spAutoFit/>
          </a:bodyPr>
          <a:lstStyle/>
          <a:p>
            <a:pPr>
              <a:lnSpc>
                <a:spcPct val="150000"/>
              </a:lnSpc>
            </a:pPr>
            <a:r>
              <a:rPr lang="sk-SK" sz="1400" dirty="0" smtClean="0">
                <a:solidFill>
                  <a:srgbClr val="8A4500"/>
                </a:solidFill>
              </a:rPr>
              <a:t>     1</a:t>
            </a:r>
            <a:r>
              <a:rPr lang="sk-SK" sz="1400" dirty="0">
                <a:solidFill>
                  <a:srgbClr val="8A4500"/>
                </a:solidFill>
              </a:rPr>
              <a:t>. Ako oslovil Ježiš posadnutého v </a:t>
            </a:r>
            <a:r>
              <a:rPr lang="sk-SK" sz="1400" dirty="0" err="1">
                <a:solidFill>
                  <a:srgbClr val="8A4500"/>
                </a:solidFill>
              </a:rPr>
              <a:t>gerazskom</a:t>
            </a:r>
            <a:r>
              <a:rPr lang="sk-SK" sz="1400" dirty="0">
                <a:solidFill>
                  <a:srgbClr val="8A4500"/>
                </a:solidFill>
              </a:rPr>
              <a:t> kraji?</a:t>
            </a:r>
          </a:p>
          <a:p>
            <a:pPr>
              <a:lnSpc>
                <a:spcPct val="150000"/>
              </a:lnSpc>
            </a:pPr>
            <a:r>
              <a:rPr lang="sk-SK" sz="1400" dirty="0" smtClean="0">
                <a:solidFill>
                  <a:srgbClr val="8A4500"/>
                </a:solidFill>
              </a:rPr>
              <a:t>     2</a:t>
            </a:r>
            <a:r>
              <a:rPr lang="sk-SK" sz="1400" dirty="0">
                <a:solidFill>
                  <a:srgbClr val="8A4500"/>
                </a:solidFill>
              </a:rPr>
              <a:t>. Obyvatelia </a:t>
            </a:r>
            <a:r>
              <a:rPr lang="sk-SK" sz="1400" dirty="0" err="1">
                <a:solidFill>
                  <a:srgbClr val="8A4500"/>
                </a:solidFill>
              </a:rPr>
              <a:t>gerazského</a:t>
            </a:r>
            <a:r>
              <a:rPr lang="sk-SK" sz="1400" dirty="0">
                <a:solidFill>
                  <a:srgbClr val="8A4500"/>
                </a:solidFill>
              </a:rPr>
              <a:t> kraja</a:t>
            </a:r>
          </a:p>
          <a:p>
            <a:pPr>
              <a:lnSpc>
                <a:spcPct val="150000"/>
              </a:lnSpc>
            </a:pPr>
            <a:r>
              <a:rPr lang="sk-SK" sz="1400" dirty="0" smtClean="0">
                <a:solidFill>
                  <a:srgbClr val="8A4500"/>
                </a:solidFill>
              </a:rPr>
              <a:t>     3</a:t>
            </a:r>
            <a:r>
              <a:rPr lang="sk-SK" sz="1400" dirty="0">
                <a:solidFill>
                  <a:srgbClr val="8A4500"/>
                </a:solidFill>
              </a:rPr>
              <a:t>. Dopravný prostriedok, ktorým prišiel Ježiš do </a:t>
            </a:r>
            <a:r>
              <a:rPr lang="sk-SK" sz="1400" dirty="0" err="1">
                <a:solidFill>
                  <a:srgbClr val="8A4500"/>
                </a:solidFill>
              </a:rPr>
              <a:t>gerazského</a:t>
            </a:r>
            <a:r>
              <a:rPr lang="sk-SK" sz="1400" dirty="0">
                <a:solidFill>
                  <a:srgbClr val="8A4500"/>
                </a:solidFill>
              </a:rPr>
              <a:t> kraja</a:t>
            </a:r>
          </a:p>
          <a:p>
            <a:pPr>
              <a:lnSpc>
                <a:spcPct val="150000"/>
              </a:lnSpc>
            </a:pPr>
            <a:r>
              <a:rPr lang="sk-SK" sz="1400" dirty="0" smtClean="0">
                <a:solidFill>
                  <a:srgbClr val="8A4500"/>
                </a:solidFill>
              </a:rPr>
              <a:t>     4</a:t>
            </a:r>
            <a:r>
              <a:rPr lang="sk-SK" sz="1400" dirty="0">
                <a:solidFill>
                  <a:srgbClr val="8A4500"/>
                </a:solidFill>
              </a:rPr>
              <a:t>. Koľko rokov malo dievča, ktoré Ježiš vzkriesil</a:t>
            </a:r>
          </a:p>
          <a:p>
            <a:pPr>
              <a:lnSpc>
                <a:spcPct val="150000"/>
              </a:lnSpc>
            </a:pPr>
            <a:r>
              <a:rPr lang="sk-SK" sz="1400" dirty="0" smtClean="0">
                <a:solidFill>
                  <a:srgbClr val="8A4500"/>
                </a:solidFill>
              </a:rPr>
              <a:t>     5</a:t>
            </a:r>
            <a:r>
              <a:rPr lang="sk-SK" sz="1400" dirty="0">
                <a:solidFill>
                  <a:srgbClr val="8A4500"/>
                </a:solidFill>
              </a:rPr>
              <a:t>. Svedkovia uzdravenia posadnutého v </a:t>
            </a:r>
            <a:r>
              <a:rPr lang="sk-SK" sz="1400" dirty="0" err="1">
                <a:solidFill>
                  <a:srgbClr val="8A4500"/>
                </a:solidFill>
              </a:rPr>
              <a:t>gerazskom</a:t>
            </a:r>
            <a:r>
              <a:rPr lang="sk-SK" sz="1400" dirty="0">
                <a:solidFill>
                  <a:srgbClr val="8A4500"/>
                </a:solidFill>
              </a:rPr>
              <a:t> kraji</a:t>
            </a:r>
          </a:p>
          <a:p>
            <a:pPr>
              <a:lnSpc>
                <a:spcPct val="150000"/>
              </a:lnSpc>
            </a:pPr>
            <a:r>
              <a:rPr lang="sk-SK" sz="1400" dirty="0" smtClean="0">
                <a:solidFill>
                  <a:srgbClr val="8A4500"/>
                </a:solidFill>
              </a:rPr>
              <a:t>     6</a:t>
            </a:r>
            <a:r>
              <a:rPr lang="sk-SK" sz="1400" dirty="0">
                <a:solidFill>
                  <a:srgbClr val="8A4500"/>
                </a:solidFill>
              </a:rPr>
              <a:t>. Choroba, ktorou trpela žena, ktorá sa dotkla Ježišových šiat</a:t>
            </a:r>
          </a:p>
          <a:p>
            <a:pPr>
              <a:lnSpc>
                <a:spcPct val="150000"/>
              </a:lnSpc>
            </a:pPr>
            <a:r>
              <a:rPr lang="sk-SK" sz="1400" dirty="0" smtClean="0">
                <a:solidFill>
                  <a:srgbClr val="8A4500"/>
                </a:solidFill>
              </a:rPr>
              <a:t>     7</a:t>
            </a:r>
            <a:r>
              <a:rPr lang="sk-SK" sz="1400" dirty="0">
                <a:solidFill>
                  <a:srgbClr val="8A4500"/>
                </a:solidFill>
              </a:rPr>
              <a:t>. Ako sa volal </a:t>
            </a:r>
            <a:r>
              <a:rPr lang="sk-SK" sz="1400" dirty="0" smtClean="0">
                <a:solidFill>
                  <a:srgbClr val="8A4500"/>
                </a:solidFill>
              </a:rPr>
              <a:t>nečistý duch, ktorý posadol človeka? </a:t>
            </a:r>
            <a:endParaRPr lang="sk-SK" sz="1400" dirty="0">
              <a:solidFill>
                <a:srgbClr val="8A4500"/>
              </a:solidFill>
            </a:endParaRPr>
          </a:p>
          <a:p>
            <a:pPr>
              <a:lnSpc>
                <a:spcPct val="150000"/>
              </a:lnSpc>
            </a:pPr>
            <a:r>
              <a:rPr lang="sk-SK" sz="1400" dirty="0" smtClean="0">
                <a:solidFill>
                  <a:srgbClr val="8A4500"/>
                </a:solidFill>
              </a:rPr>
              <a:t>     8</a:t>
            </a:r>
            <a:r>
              <a:rPr lang="sk-SK" sz="1400" dirty="0">
                <a:solidFill>
                  <a:srgbClr val="8A4500"/>
                </a:solidFill>
              </a:rPr>
              <a:t>. Kde začal uzdravený ohlasovať, aké veľké veci mu urobil Ježiš</a:t>
            </a:r>
            <a:r>
              <a:rPr lang="sk-SK" sz="1400" dirty="0" smtClean="0">
                <a:solidFill>
                  <a:srgbClr val="8A4500"/>
                </a:solidFill>
              </a:rPr>
              <a:t>?</a:t>
            </a:r>
            <a:endParaRPr lang="sk-SK" sz="1400" dirty="0">
              <a:solidFill>
                <a:srgbClr val="8A4500"/>
              </a:solidFill>
            </a:endParaRPr>
          </a:p>
          <a:p>
            <a:pPr>
              <a:lnSpc>
                <a:spcPct val="150000"/>
              </a:lnSpc>
            </a:pPr>
            <a:r>
              <a:rPr lang="sk-SK" sz="1400" dirty="0" smtClean="0">
                <a:solidFill>
                  <a:srgbClr val="8A4500"/>
                </a:solidFill>
              </a:rPr>
              <a:t>     9</a:t>
            </a:r>
            <a:r>
              <a:rPr lang="sk-SK" sz="1400" dirty="0">
                <a:solidFill>
                  <a:srgbClr val="8A4500"/>
                </a:solidFill>
              </a:rPr>
              <a:t>. Ako sa volal predstavený synagógy?</a:t>
            </a:r>
          </a:p>
          <a:p>
            <a:pPr>
              <a:lnSpc>
                <a:spcPct val="150000"/>
              </a:lnSpc>
            </a:pPr>
            <a:r>
              <a:rPr lang="sk-SK" sz="1400" dirty="0" smtClean="0">
                <a:solidFill>
                  <a:srgbClr val="8A4500"/>
                </a:solidFill>
              </a:rPr>
              <a:t>     10</a:t>
            </a:r>
            <a:r>
              <a:rPr lang="sk-SK" sz="1400" dirty="0">
                <a:solidFill>
                  <a:srgbClr val="8A4500"/>
                </a:solidFill>
              </a:rPr>
              <a:t>. Zvieratá, do ktorých vošli nečistí </a:t>
            </a:r>
            <a:r>
              <a:rPr lang="sk-SK" sz="1400" dirty="0" smtClean="0">
                <a:solidFill>
                  <a:srgbClr val="8A4500"/>
                </a:solidFill>
              </a:rPr>
              <a:t>duchovia</a:t>
            </a:r>
          </a:p>
          <a:p>
            <a:endParaRPr lang="sk-SK" sz="1400" dirty="0" smtClean="0">
              <a:solidFill>
                <a:srgbClr val="8A4500"/>
              </a:solidFill>
            </a:endParaRPr>
          </a:p>
          <a:p>
            <a:r>
              <a:rPr lang="sk-SK" sz="1400" b="1" dirty="0">
                <a:solidFill>
                  <a:srgbClr val="8A4500"/>
                </a:solidFill>
              </a:rPr>
              <a:t>3. </a:t>
            </a:r>
            <a:r>
              <a:rPr lang="sk-SK" sz="1400" b="1" dirty="0" smtClean="0">
                <a:solidFill>
                  <a:srgbClr val="8A4500"/>
                </a:solidFill>
              </a:rPr>
              <a:t>Ktoré slovo s ostatnými nesúvisí?</a:t>
            </a:r>
          </a:p>
          <a:p>
            <a:endParaRPr lang="sk-SK" sz="800" dirty="0">
              <a:solidFill>
                <a:srgbClr val="8A4500"/>
              </a:solidFill>
            </a:endParaRPr>
          </a:p>
          <a:p>
            <a:pPr>
              <a:lnSpc>
                <a:spcPct val="150000"/>
              </a:lnSpc>
            </a:pPr>
            <a:r>
              <a:rPr lang="sk-SK" sz="1400" dirty="0" smtClean="0">
                <a:solidFill>
                  <a:srgbClr val="8A4500"/>
                </a:solidFill>
              </a:rPr>
              <a:t>     - hrob</a:t>
            </a:r>
            <a:r>
              <a:rPr lang="sk-SK" sz="1400" dirty="0">
                <a:solidFill>
                  <a:srgbClr val="8A4500"/>
                </a:solidFill>
              </a:rPr>
              <a:t>, reťaze, búrka, okovy, </a:t>
            </a:r>
            <a:r>
              <a:rPr lang="sk-SK" sz="1400" dirty="0" smtClean="0">
                <a:solidFill>
                  <a:srgbClr val="8A4500"/>
                </a:solidFill>
              </a:rPr>
              <a:t>kamene</a:t>
            </a:r>
            <a:endParaRPr lang="sk-SK" sz="1400" dirty="0">
              <a:solidFill>
                <a:srgbClr val="8A4500"/>
              </a:solidFill>
            </a:endParaRPr>
          </a:p>
          <a:p>
            <a:pPr>
              <a:lnSpc>
                <a:spcPct val="150000"/>
              </a:lnSpc>
            </a:pPr>
            <a:r>
              <a:rPr lang="sk-SK" sz="1400" dirty="0" smtClean="0">
                <a:solidFill>
                  <a:srgbClr val="8A4500"/>
                </a:solidFill>
              </a:rPr>
              <a:t>     - človek</a:t>
            </a:r>
            <a:r>
              <a:rPr lang="sk-SK" sz="1400" dirty="0">
                <a:solidFill>
                  <a:srgbClr val="8A4500"/>
                </a:solidFill>
              </a:rPr>
              <a:t>, vrch, črieda, svine, kraj, </a:t>
            </a:r>
            <a:r>
              <a:rPr lang="sk-SK" sz="1400" dirty="0" smtClean="0">
                <a:solidFill>
                  <a:srgbClr val="8A4500"/>
                </a:solidFill>
              </a:rPr>
              <a:t>oblečenie</a:t>
            </a:r>
            <a:endParaRPr lang="sk-SK" sz="1400" dirty="0">
              <a:solidFill>
                <a:srgbClr val="8A4500"/>
              </a:solidFill>
            </a:endParaRPr>
          </a:p>
          <a:p>
            <a:pPr>
              <a:lnSpc>
                <a:spcPct val="150000"/>
              </a:lnSpc>
            </a:pPr>
            <a:r>
              <a:rPr lang="sk-SK" sz="1400" dirty="0" smtClean="0">
                <a:solidFill>
                  <a:srgbClr val="8A4500"/>
                </a:solidFill>
              </a:rPr>
              <a:t>     - lekár</a:t>
            </a:r>
            <a:r>
              <a:rPr lang="sk-SK" sz="1400" dirty="0">
                <a:solidFill>
                  <a:srgbClr val="8A4500"/>
                </a:solidFill>
              </a:rPr>
              <a:t>, majetok, zástup, odev, žena, </a:t>
            </a:r>
            <a:r>
              <a:rPr lang="sk-SK" sz="1400" dirty="0" smtClean="0">
                <a:solidFill>
                  <a:srgbClr val="8A4500"/>
                </a:solidFill>
              </a:rPr>
              <a:t>zázrak</a:t>
            </a:r>
            <a:endParaRPr lang="sk-SK" sz="1400" dirty="0">
              <a:solidFill>
                <a:srgbClr val="8A4500"/>
              </a:solidFill>
            </a:endParaRPr>
          </a:p>
          <a:p>
            <a:pPr>
              <a:lnSpc>
                <a:spcPct val="150000"/>
              </a:lnSpc>
            </a:pPr>
            <a:r>
              <a:rPr lang="sk-SK" sz="1400" dirty="0" smtClean="0">
                <a:solidFill>
                  <a:srgbClr val="8A4500"/>
                </a:solidFill>
              </a:rPr>
              <a:t>     - synagóga</a:t>
            </a:r>
            <a:r>
              <a:rPr lang="sk-SK" sz="1400" dirty="0">
                <a:solidFill>
                  <a:srgbClr val="8A4500"/>
                </a:solidFill>
              </a:rPr>
              <a:t>, dcéra, noc, rozruch, plač, </a:t>
            </a:r>
            <a:r>
              <a:rPr lang="sk-SK" sz="1400" dirty="0" smtClean="0">
                <a:solidFill>
                  <a:srgbClr val="8A4500"/>
                </a:solidFill>
              </a:rPr>
              <a:t>bedákanie</a:t>
            </a:r>
            <a:endParaRPr lang="sk-SK" sz="1400" dirty="0">
              <a:solidFill>
                <a:srgbClr val="8A4500"/>
              </a:solidFill>
            </a:endParaRPr>
          </a:p>
        </p:txBody>
      </p:sp>
      <p:sp>
        <p:nvSpPr>
          <p:cNvPr id="2" name="Obdĺžnik 1"/>
          <p:cNvSpPr/>
          <p:nvPr/>
        </p:nvSpPr>
        <p:spPr>
          <a:xfrm>
            <a:off x="3462561" y="700335"/>
            <a:ext cx="2218877" cy="369332"/>
          </a:xfrm>
          <a:prstGeom prst="rect">
            <a:avLst/>
          </a:prstGeom>
        </p:spPr>
        <p:txBody>
          <a:bodyPr wrap="none">
            <a:spAutoFit/>
          </a:bodyPr>
          <a:lstStyle/>
          <a:p>
            <a:pPr algn="ctr"/>
            <a:r>
              <a:rPr lang="sk-SK" b="1">
                <a:solidFill>
                  <a:srgbClr val="002060"/>
                </a:solidFill>
                <a:latin typeface="Bodoni MT Condensed" panose="02070606080606020203" pitchFamily="18" charset="0"/>
              </a:rPr>
              <a:t>BIBLIA PRE VŠETKÝCH </a:t>
            </a:r>
            <a:r>
              <a:rPr lang="sk-SK" b="1" smtClean="0">
                <a:solidFill>
                  <a:srgbClr val="002060"/>
                </a:solidFill>
                <a:latin typeface="Bodoni MT Condensed" panose="02070606080606020203" pitchFamily="18" charset="0"/>
              </a:rPr>
              <a:t>2018</a:t>
            </a:r>
            <a:endParaRPr lang="sk-SK" b="1">
              <a:solidFill>
                <a:srgbClr val="002060"/>
              </a:solidFill>
              <a:latin typeface="Bodoni MT Condensed" panose="02070606080606020203" pitchFamily="18" charset="0"/>
            </a:endParaRPr>
          </a:p>
        </p:txBody>
      </p:sp>
    </p:spTree>
    <p:extLst>
      <p:ext uri="{BB962C8B-B14F-4D97-AF65-F5344CB8AC3E}">
        <p14:creationId xmlns:p14="http://schemas.microsoft.com/office/powerpoint/2010/main" val="157160417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Súvisiaci obrázok"/>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 y="0"/>
            <a:ext cx="9144000" cy="6858000"/>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4" descr="Súvisiaci obrázok"/>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841743" y="3531638"/>
            <a:ext cx="2048943" cy="2900453"/>
          </a:xfrm>
          <a:prstGeom prst="rect">
            <a:avLst/>
          </a:prstGeom>
          <a:ln>
            <a:noFill/>
          </a:ln>
          <a:effectLst>
            <a:softEdge rad="112500"/>
          </a:effectLst>
        </p:spPr>
      </p:pic>
      <p:sp>
        <p:nvSpPr>
          <p:cNvPr id="4" name="BlokTextu 3"/>
          <p:cNvSpPr txBox="1"/>
          <p:nvPr/>
        </p:nvSpPr>
        <p:spPr>
          <a:xfrm rot="20738052">
            <a:off x="780189" y="636201"/>
            <a:ext cx="1191352" cy="923330"/>
          </a:xfrm>
          <a:prstGeom prst="rect">
            <a:avLst/>
          </a:prstGeom>
          <a:noFill/>
        </p:spPr>
        <p:txBody>
          <a:bodyPr wrap="none" rtlCol="0">
            <a:spAutoFit/>
          </a:bodyPr>
          <a:lstStyle/>
          <a:p>
            <a:pPr algn="ctr"/>
            <a:r>
              <a:rPr lang="sk-SK" b="1" dirty="0" smtClean="0">
                <a:solidFill>
                  <a:srgbClr val="F3540D"/>
                </a:solidFill>
                <a:latin typeface="Bodoni MT Condensed" panose="02070606080606020203" pitchFamily="18" charset="0"/>
              </a:rPr>
              <a:t>Pracovný list</a:t>
            </a:r>
          </a:p>
          <a:p>
            <a:pPr algn="ctr"/>
            <a:endParaRPr lang="sk-SK" b="1" dirty="0" smtClean="0">
              <a:solidFill>
                <a:srgbClr val="F3540D"/>
              </a:solidFill>
              <a:latin typeface="Bodoni MT Condensed" panose="02070606080606020203" pitchFamily="18" charset="0"/>
            </a:endParaRPr>
          </a:p>
          <a:p>
            <a:pPr algn="ctr"/>
            <a:r>
              <a:rPr lang="sk-SK" b="1" dirty="0">
                <a:solidFill>
                  <a:srgbClr val="F3540D"/>
                </a:solidFill>
                <a:latin typeface="Bodoni MT Condensed" panose="02070606080606020203" pitchFamily="18" charset="0"/>
              </a:rPr>
              <a:t>5</a:t>
            </a:r>
            <a:r>
              <a:rPr lang="sk-SK" b="1" dirty="0" smtClean="0">
                <a:solidFill>
                  <a:srgbClr val="F3540D"/>
                </a:solidFill>
                <a:latin typeface="Bodoni MT Condensed" panose="02070606080606020203" pitchFamily="18" charset="0"/>
              </a:rPr>
              <a:t>. </a:t>
            </a:r>
            <a:r>
              <a:rPr lang="sk-SK" b="1" dirty="0" smtClean="0">
                <a:solidFill>
                  <a:srgbClr val="F3540D"/>
                </a:solidFill>
                <a:latin typeface="Bodoni MT Condensed" panose="02070606080606020203" pitchFamily="18" charset="0"/>
              </a:rPr>
              <a:t>kapitola</a:t>
            </a:r>
            <a:endParaRPr lang="sk-SK" b="1" dirty="0">
              <a:solidFill>
                <a:srgbClr val="F3540D"/>
              </a:solidFill>
              <a:latin typeface="Bodoni MT Condensed" panose="02070606080606020203" pitchFamily="18" charset="0"/>
            </a:endParaRPr>
          </a:p>
        </p:txBody>
      </p:sp>
      <p:sp>
        <p:nvSpPr>
          <p:cNvPr id="5" name="BlokTextu 4"/>
          <p:cNvSpPr txBox="1"/>
          <p:nvPr/>
        </p:nvSpPr>
        <p:spPr>
          <a:xfrm>
            <a:off x="5681438" y="3362757"/>
            <a:ext cx="2313986" cy="3139321"/>
          </a:xfrm>
          <a:prstGeom prst="rect">
            <a:avLst/>
          </a:prstGeom>
          <a:solidFill>
            <a:schemeClr val="bg1">
              <a:alpha val="83000"/>
            </a:schemeClr>
          </a:solidFill>
        </p:spPr>
        <p:txBody>
          <a:bodyPr wrap="square" rtlCol="0">
            <a:spAutoFit/>
          </a:bodyPr>
          <a:lstStyle/>
          <a:p>
            <a:r>
              <a:rPr lang="sk-SK" dirty="0" smtClean="0"/>
              <a:t>            </a:t>
            </a:r>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a:p>
        </p:txBody>
      </p:sp>
      <p:sp>
        <p:nvSpPr>
          <p:cNvPr id="6" name="Obdĺžnik 5"/>
          <p:cNvSpPr/>
          <p:nvPr/>
        </p:nvSpPr>
        <p:spPr>
          <a:xfrm>
            <a:off x="2289096" y="867538"/>
            <a:ext cx="6045699" cy="584775"/>
          </a:xfrm>
          <a:prstGeom prst="rect">
            <a:avLst/>
          </a:prstGeom>
        </p:spPr>
        <p:txBody>
          <a:bodyPr wrap="square">
            <a:spAutoFit/>
          </a:bodyPr>
          <a:lstStyle/>
          <a:p>
            <a:pPr>
              <a:spcAft>
                <a:spcPts val="0"/>
              </a:spcAft>
            </a:pPr>
            <a:r>
              <a:rPr lang="sk-SK" b="1" dirty="0" smtClean="0">
                <a:effectLst/>
                <a:latin typeface="Times New Roman" panose="02020603050405020304" pitchFamily="18" charset="0"/>
                <a:ea typeface="Times New Roman" panose="02020603050405020304" pitchFamily="18" charset="0"/>
              </a:rPr>
              <a:t> </a:t>
            </a:r>
            <a:endParaRPr lang="sk-SK" dirty="0" smtClean="0">
              <a:effectLst/>
              <a:latin typeface="Times New Roman" panose="02020603050405020304" pitchFamily="18" charset="0"/>
              <a:ea typeface="Times New Roman" panose="02020603050405020304" pitchFamily="18" charset="0"/>
            </a:endParaRPr>
          </a:p>
          <a:p>
            <a:r>
              <a:rPr lang="sk-SK" sz="1400" b="1" dirty="0" smtClean="0">
                <a:solidFill>
                  <a:srgbClr val="663300"/>
                </a:solidFill>
              </a:rPr>
              <a:t>                 </a:t>
            </a:r>
            <a:endParaRPr lang="sk-SK" sz="1400" dirty="0"/>
          </a:p>
        </p:txBody>
      </p:sp>
      <p:pic>
        <p:nvPicPr>
          <p:cNvPr id="9" name="Picture 12" descr="Výsledok vyhľadávania obrázkov pre dopyt pape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365501" y="571439"/>
            <a:ext cx="2476242" cy="627123"/>
          </a:xfrm>
          <a:prstGeom prst="rect">
            <a:avLst/>
          </a:prstGeom>
          <a:noFill/>
          <a:extLst>
            <a:ext uri="{909E8E84-426E-40DD-AFC4-6F175D3DCCD1}">
              <a14:hiddenFill xmlns:a14="http://schemas.microsoft.com/office/drawing/2010/main">
                <a:solidFill>
                  <a:srgbClr val="FFFFFF"/>
                </a:solidFill>
              </a14:hiddenFill>
            </a:ext>
          </a:extLst>
        </p:spPr>
      </p:pic>
      <p:sp>
        <p:nvSpPr>
          <p:cNvPr id="16" name="Obdĺžnik 15"/>
          <p:cNvSpPr/>
          <p:nvPr/>
        </p:nvSpPr>
        <p:spPr>
          <a:xfrm>
            <a:off x="1815587" y="1988989"/>
            <a:ext cx="5904857" cy="2462213"/>
          </a:xfrm>
          <a:prstGeom prst="rect">
            <a:avLst/>
          </a:prstGeom>
        </p:spPr>
        <p:txBody>
          <a:bodyPr wrap="square">
            <a:spAutoFit/>
          </a:bodyPr>
          <a:lstStyle/>
          <a:p>
            <a:r>
              <a:rPr lang="sk-SK" sz="1400" b="1" dirty="0">
                <a:solidFill>
                  <a:srgbClr val="8A4500"/>
                </a:solidFill>
              </a:rPr>
              <a:t>4. Kto povedal komu</a:t>
            </a:r>
            <a:r>
              <a:rPr lang="sk-SK" sz="1400" b="1" dirty="0" smtClean="0">
                <a:solidFill>
                  <a:srgbClr val="8A4500"/>
                </a:solidFill>
              </a:rPr>
              <a:t>?</a:t>
            </a:r>
          </a:p>
          <a:p>
            <a:endParaRPr lang="sk-SK" sz="1400" dirty="0">
              <a:solidFill>
                <a:srgbClr val="8A4500"/>
              </a:solidFill>
            </a:endParaRPr>
          </a:p>
          <a:p>
            <a:r>
              <a:rPr lang="sk-SK" sz="1400" dirty="0" smtClean="0">
                <a:solidFill>
                  <a:srgbClr val="8A4500"/>
                </a:solidFill>
              </a:rPr>
              <a:t>    „</a:t>
            </a:r>
            <a:r>
              <a:rPr lang="sk-SK" sz="1400" dirty="0">
                <a:solidFill>
                  <a:srgbClr val="8A4500"/>
                </a:solidFill>
              </a:rPr>
              <a:t>Ako sa voláš?“</a:t>
            </a:r>
          </a:p>
          <a:p>
            <a:r>
              <a:rPr lang="sk-SK" sz="1400" b="1" dirty="0">
                <a:solidFill>
                  <a:srgbClr val="8A4500"/>
                </a:solidFill>
              </a:rPr>
              <a:t> </a:t>
            </a:r>
            <a:endParaRPr lang="sk-SK" sz="1400" dirty="0">
              <a:solidFill>
                <a:srgbClr val="8A4500"/>
              </a:solidFill>
            </a:endParaRPr>
          </a:p>
          <a:p>
            <a:r>
              <a:rPr lang="sk-SK" sz="1400" dirty="0" smtClean="0">
                <a:solidFill>
                  <a:srgbClr val="8A4500"/>
                </a:solidFill>
              </a:rPr>
              <a:t>    „</a:t>
            </a:r>
            <a:r>
              <a:rPr lang="sk-SK" sz="1400" dirty="0">
                <a:solidFill>
                  <a:srgbClr val="8A4500"/>
                </a:solidFill>
              </a:rPr>
              <a:t>Choď domov ...“</a:t>
            </a:r>
          </a:p>
          <a:p>
            <a:r>
              <a:rPr lang="sk-SK" sz="1400" b="1" dirty="0">
                <a:solidFill>
                  <a:srgbClr val="8A4500"/>
                </a:solidFill>
              </a:rPr>
              <a:t> </a:t>
            </a:r>
            <a:endParaRPr lang="sk-SK" sz="1400" dirty="0">
              <a:solidFill>
                <a:srgbClr val="8A4500"/>
              </a:solidFill>
            </a:endParaRPr>
          </a:p>
          <a:p>
            <a:r>
              <a:rPr lang="sk-SK" sz="1400" dirty="0" smtClean="0">
                <a:solidFill>
                  <a:srgbClr val="8A4500"/>
                </a:solidFill>
              </a:rPr>
              <a:t>    „ </a:t>
            </a:r>
            <a:r>
              <a:rPr lang="sk-SK" sz="1400" dirty="0">
                <a:solidFill>
                  <a:srgbClr val="8A4500"/>
                </a:solidFill>
              </a:rPr>
              <a:t>... buď uzdravená zo svojej choroby.“</a:t>
            </a:r>
          </a:p>
          <a:p>
            <a:r>
              <a:rPr lang="sk-SK" sz="1400" b="1" dirty="0">
                <a:solidFill>
                  <a:srgbClr val="8A4500"/>
                </a:solidFill>
              </a:rPr>
              <a:t> </a:t>
            </a:r>
            <a:endParaRPr lang="sk-SK" sz="1400" dirty="0">
              <a:solidFill>
                <a:srgbClr val="8A4500"/>
              </a:solidFill>
            </a:endParaRPr>
          </a:p>
          <a:p>
            <a:r>
              <a:rPr lang="sk-SK" sz="1400" dirty="0" smtClean="0">
                <a:solidFill>
                  <a:srgbClr val="8A4500"/>
                </a:solidFill>
              </a:rPr>
              <a:t>   „</a:t>
            </a:r>
            <a:r>
              <a:rPr lang="sk-SK" sz="1400" dirty="0">
                <a:solidFill>
                  <a:srgbClr val="8A4500"/>
                </a:solidFill>
              </a:rPr>
              <a:t>Neboj sa, len ver.“</a:t>
            </a:r>
          </a:p>
          <a:p>
            <a:r>
              <a:rPr lang="sk-SK" sz="1400" b="1" dirty="0">
                <a:solidFill>
                  <a:srgbClr val="8A4500"/>
                </a:solidFill>
              </a:rPr>
              <a:t> </a:t>
            </a:r>
            <a:endParaRPr lang="sk-SK" sz="1400" dirty="0">
              <a:solidFill>
                <a:srgbClr val="8A4500"/>
              </a:solidFill>
            </a:endParaRPr>
          </a:p>
          <a:p>
            <a:r>
              <a:rPr lang="sk-SK" sz="1400" dirty="0" smtClean="0">
                <a:solidFill>
                  <a:srgbClr val="8A4500"/>
                </a:solidFill>
              </a:rPr>
              <a:t>   „</a:t>
            </a:r>
            <a:r>
              <a:rPr lang="sk-SK" sz="1400" dirty="0">
                <a:solidFill>
                  <a:srgbClr val="8A4500"/>
                </a:solidFill>
              </a:rPr>
              <a:t>Dcérka mi umiera.“</a:t>
            </a:r>
            <a:endParaRPr lang="sk-SK" sz="1400" dirty="0">
              <a:solidFill>
                <a:srgbClr val="8A4500"/>
              </a:solidFill>
            </a:endParaRPr>
          </a:p>
        </p:txBody>
      </p:sp>
      <p:sp>
        <p:nvSpPr>
          <p:cNvPr id="2" name="Obdĺžnik 1"/>
          <p:cNvSpPr/>
          <p:nvPr/>
        </p:nvSpPr>
        <p:spPr>
          <a:xfrm>
            <a:off x="3462561" y="700335"/>
            <a:ext cx="2218877" cy="369332"/>
          </a:xfrm>
          <a:prstGeom prst="rect">
            <a:avLst/>
          </a:prstGeom>
        </p:spPr>
        <p:txBody>
          <a:bodyPr wrap="none">
            <a:spAutoFit/>
          </a:bodyPr>
          <a:lstStyle/>
          <a:p>
            <a:pPr algn="ctr"/>
            <a:r>
              <a:rPr lang="sk-SK" b="1">
                <a:solidFill>
                  <a:srgbClr val="002060"/>
                </a:solidFill>
                <a:latin typeface="Bodoni MT Condensed" panose="02070606080606020203" pitchFamily="18" charset="0"/>
              </a:rPr>
              <a:t>BIBLIA PRE VŠETKÝCH </a:t>
            </a:r>
            <a:r>
              <a:rPr lang="sk-SK" b="1" smtClean="0">
                <a:solidFill>
                  <a:srgbClr val="002060"/>
                </a:solidFill>
                <a:latin typeface="Bodoni MT Condensed" panose="02070606080606020203" pitchFamily="18" charset="0"/>
              </a:rPr>
              <a:t>2018</a:t>
            </a:r>
            <a:endParaRPr lang="sk-SK" b="1">
              <a:solidFill>
                <a:srgbClr val="002060"/>
              </a:solidFill>
              <a:latin typeface="Bodoni MT Condensed" panose="02070606080606020203" pitchFamily="18" charset="0"/>
            </a:endParaRPr>
          </a:p>
        </p:txBody>
      </p:sp>
    </p:spTree>
    <p:extLst>
      <p:ext uri="{BB962C8B-B14F-4D97-AF65-F5344CB8AC3E}">
        <p14:creationId xmlns:p14="http://schemas.microsoft.com/office/powerpoint/2010/main" val="244607659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Súvisiaci obrázok"/>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645805" cy="6858000"/>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4" descr="Súvisiaci obrázok"/>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410513" y="3728634"/>
            <a:ext cx="1895679" cy="2683495"/>
          </a:xfrm>
          <a:prstGeom prst="rect">
            <a:avLst/>
          </a:prstGeom>
          <a:ln>
            <a:noFill/>
          </a:ln>
          <a:effectLst>
            <a:softEdge rad="112500"/>
          </a:effectLst>
        </p:spPr>
      </p:pic>
      <p:sp>
        <p:nvSpPr>
          <p:cNvPr id="4" name="BlokTextu 3"/>
          <p:cNvSpPr txBox="1"/>
          <p:nvPr/>
        </p:nvSpPr>
        <p:spPr>
          <a:xfrm rot="20738052">
            <a:off x="780189" y="636201"/>
            <a:ext cx="1191352" cy="923330"/>
          </a:xfrm>
          <a:prstGeom prst="rect">
            <a:avLst/>
          </a:prstGeom>
          <a:noFill/>
        </p:spPr>
        <p:txBody>
          <a:bodyPr wrap="none" rtlCol="0">
            <a:spAutoFit/>
          </a:bodyPr>
          <a:lstStyle/>
          <a:p>
            <a:pPr algn="ctr"/>
            <a:r>
              <a:rPr lang="sk-SK" b="1" dirty="0" smtClean="0">
                <a:solidFill>
                  <a:srgbClr val="F3540D"/>
                </a:solidFill>
                <a:latin typeface="Bodoni MT Condensed" panose="02070606080606020203" pitchFamily="18" charset="0"/>
              </a:rPr>
              <a:t>Pracovný list</a:t>
            </a:r>
          </a:p>
          <a:p>
            <a:pPr algn="ctr"/>
            <a:endParaRPr lang="sk-SK" b="1" dirty="0" smtClean="0">
              <a:solidFill>
                <a:srgbClr val="F3540D"/>
              </a:solidFill>
              <a:latin typeface="Bodoni MT Condensed" panose="02070606080606020203" pitchFamily="18" charset="0"/>
            </a:endParaRPr>
          </a:p>
          <a:p>
            <a:pPr algn="ctr"/>
            <a:r>
              <a:rPr lang="sk-SK" b="1" dirty="0">
                <a:solidFill>
                  <a:srgbClr val="F3540D"/>
                </a:solidFill>
                <a:latin typeface="Bodoni MT Condensed" panose="02070606080606020203" pitchFamily="18" charset="0"/>
              </a:rPr>
              <a:t>5</a:t>
            </a:r>
            <a:r>
              <a:rPr lang="sk-SK" b="1" dirty="0" smtClean="0">
                <a:solidFill>
                  <a:srgbClr val="F3540D"/>
                </a:solidFill>
                <a:latin typeface="Bodoni MT Condensed" panose="02070606080606020203" pitchFamily="18" charset="0"/>
              </a:rPr>
              <a:t>. </a:t>
            </a:r>
            <a:r>
              <a:rPr lang="sk-SK" b="1" dirty="0" smtClean="0">
                <a:solidFill>
                  <a:srgbClr val="F3540D"/>
                </a:solidFill>
                <a:latin typeface="Bodoni MT Condensed" panose="02070606080606020203" pitchFamily="18" charset="0"/>
              </a:rPr>
              <a:t>kapitola</a:t>
            </a:r>
            <a:endParaRPr lang="sk-SK" b="1" dirty="0">
              <a:solidFill>
                <a:srgbClr val="F3540D"/>
              </a:solidFill>
              <a:latin typeface="Bodoni MT Condensed" panose="02070606080606020203" pitchFamily="18" charset="0"/>
            </a:endParaRPr>
          </a:p>
        </p:txBody>
      </p:sp>
      <p:sp>
        <p:nvSpPr>
          <p:cNvPr id="5" name="BlokTextu 4"/>
          <p:cNvSpPr txBox="1"/>
          <p:nvPr/>
        </p:nvSpPr>
        <p:spPr>
          <a:xfrm>
            <a:off x="6235180" y="3272808"/>
            <a:ext cx="2084730" cy="3139321"/>
          </a:xfrm>
          <a:prstGeom prst="rect">
            <a:avLst/>
          </a:prstGeom>
          <a:solidFill>
            <a:schemeClr val="bg1">
              <a:alpha val="83000"/>
            </a:schemeClr>
          </a:solidFill>
        </p:spPr>
        <p:txBody>
          <a:bodyPr wrap="square" rtlCol="0">
            <a:spAutoFit/>
          </a:bodyPr>
          <a:lstStyle/>
          <a:p>
            <a:r>
              <a:rPr lang="sk-SK" dirty="0" smtClean="0"/>
              <a:t>            </a:t>
            </a:r>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a:p>
        </p:txBody>
      </p:sp>
      <p:pic>
        <p:nvPicPr>
          <p:cNvPr id="9" name="Picture 12" descr="Výsledok vyhľadávania obrázkov pre dopyt pape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725651" y="671519"/>
            <a:ext cx="2404818" cy="627123"/>
          </a:xfrm>
          <a:prstGeom prst="rect">
            <a:avLst/>
          </a:prstGeom>
          <a:noFill/>
          <a:extLst>
            <a:ext uri="{909E8E84-426E-40DD-AFC4-6F175D3DCCD1}">
              <a14:hiddenFill xmlns:a14="http://schemas.microsoft.com/office/drawing/2010/main">
                <a:solidFill>
                  <a:srgbClr val="FFFFFF"/>
                </a:solidFill>
              </a14:hiddenFill>
            </a:ext>
          </a:extLst>
        </p:spPr>
      </p:pic>
      <p:sp>
        <p:nvSpPr>
          <p:cNvPr id="10" name="BlokTextu 9"/>
          <p:cNvSpPr txBox="1"/>
          <p:nvPr/>
        </p:nvSpPr>
        <p:spPr>
          <a:xfrm>
            <a:off x="2274128" y="804367"/>
            <a:ext cx="5307864" cy="954107"/>
          </a:xfrm>
          <a:prstGeom prst="rect">
            <a:avLst/>
          </a:prstGeom>
          <a:noFill/>
        </p:spPr>
        <p:txBody>
          <a:bodyPr wrap="none" rtlCol="0">
            <a:spAutoFit/>
          </a:bodyPr>
          <a:lstStyle/>
          <a:p>
            <a:pPr algn="ctr"/>
            <a:r>
              <a:rPr lang="sk-SK" sz="1600" b="1" dirty="0" smtClean="0">
                <a:solidFill>
                  <a:srgbClr val="002060"/>
                </a:solidFill>
                <a:latin typeface="Bodoni MT Condensed" panose="02070606080606020203" pitchFamily="18" charset="0"/>
              </a:rPr>
              <a:t>BIBLIA PRE VŠETKÝCH 2018</a:t>
            </a:r>
          </a:p>
          <a:p>
            <a:pPr algn="ctr"/>
            <a:endParaRPr lang="sk-SK" sz="1600" b="1" dirty="0">
              <a:solidFill>
                <a:srgbClr val="002060"/>
              </a:solidFill>
              <a:latin typeface="Bodoni MT Condensed" panose="02070606080606020203" pitchFamily="18" charset="0"/>
            </a:endParaRPr>
          </a:p>
          <a:p>
            <a:pPr algn="ctr"/>
            <a:r>
              <a:rPr lang="sk-SK" sz="2400" b="1" dirty="0" smtClean="0">
                <a:solidFill>
                  <a:srgbClr val="F3540D"/>
                </a:solidFill>
                <a:latin typeface="Bodoni MT Condensed" panose="02070606080606020203" pitchFamily="18" charset="0"/>
              </a:rPr>
              <a:t>                Božie slovo s aplikáciou do dnešných dní</a:t>
            </a:r>
            <a:endParaRPr lang="sk-SK" sz="2400" b="1" dirty="0">
              <a:solidFill>
                <a:srgbClr val="F3540D"/>
              </a:solidFill>
              <a:latin typeface="Bodoni MT Condensed" panose="02070606080606020203" pitchFamily="18" charset="0"/>
            </a:endParaRPr>
          </a:p>
        </p:txBody>
      </p:sp>
      <p:sp>
        <p:nvSpPr>
          <p:cNvPr id="11" name="Obdĺžnik 10"/>
          <p:cNvSpPr/>
          <p:nvPr/>
        </p:nvSpPr>
        <p:spPr>
          <a:xfrm>
            <a:off x="5084618" y="2297473"/>
            <a:ext cx="2972114" cy="2862322"/>
          </a:xfrm>
          <a:prstGeom prst="rect">
            <a:avLst/>
          </a:prstGeom>
        </p:spPr>
        <p:txBody>
          <a:bodyPr wrap="square">
            <a:spAutoFit/>
          </a:bodyPr>
          <a:lstStyle/>
          <a:p>
            <a:pPr lvl="0" algn="just"/>
            <a:r>
              <a:rPr lang="sk-SK" sz="1200" dirty="0" smtClean="0">
                <a:solidFill>
                  <a:schemeClr val="accent5">
                    <a:lumMod val="50000"/>
                  </a:schemeClr>
                </a:solidFill>
              </a:rPr>
              <a:t>Ľudia </a:t>
            </a:r>
            <a:r>
              <a:rPr lang="sk-SK" sz="1200" dirty="0">
                <a:solidFill>
                  <a:schemeClr val="accent5">
                    <a:lumMod val="50000"/>
                  </a:schemeClr>
                </a:solidFill>
              </a:rPr>
              <a:t>v </a:t>
            </a:r>
            <a:r>
              <a:rPr lang="sk-SK" sz="1200" dirty="0" err="1">
                <a:solidFill>
                  <a:schemeClr val="accent5">
                    <a:lumMod val="50000"/>
                  </a:schemeClr>
                </a:solidFill>
              </a:rPr>
              <a:t>Geraze</a:t>
            </a:r>
            <a:r>
              <a:rPr lang="sk-SK" sz="1200" dirty="0">
                <a:solidFill>
                  <a:schemeClr val="accent5">
                    <a:lumMod val="50000"/>
                  </a:schemeClr>
                </a:solidFill>
              </a:rPr>
              <a:t> boli pozvaní k tomu, aby v posadnutom človeku videli seba, svoj vlastný stav duše. A s nimi sme k tomu pozvaní aj my: aj my sme často zotročení hriechom, on nám vládne. Rovnako ako </a:t>
            </a:r>
            <a:r>
              <a:rPr lang="sk-SK" sz="1200" dirty="0" err="1">
                <a:solidFill>
                  <a:schemeClr val="accent5">
                    <a:lumMod val="50000"/>
                  </a:schemeClr>
                </a:solidFill>
              </a:rPr>
              <a:t>Gerazanov</a:t>
            </a:r>
            <a:r>
              <a:rPr lang="sk-SK" sz="1200" dirty="0">
                <a:solidFill>
                  <a:schemeClr val="accent5">
                    <a:lumMod val="50000"/>
                  </a:schemeClr>
                </a:solidFill>
              </a:rPr>
              <a:t> volá Ježiš aj nás, aby sme sa dali oslobodiť od Zlého a aby sme boli „pri zdravom rozume“, ako onen muž. Lukáš dodáva, že sedel </a:t>
            </a:r>
            <a:r>
              <a:rPr lang="sk-SK" sz="1200" i="1" dirty="0">
                <a:solidFill>
                  <a:schemeClr val="accent5">
                    <a:lumMod val="50000"/>
                  </a:schemeClr>
                </a:solidFill>
              </a:rPr>
              <a:t>„pri Ježišových nohách“</a:t>
            </a:r>
            <a:r>
              <a:rPr lang="sk-SK" sz="1200" dirty="0">
                <a:solidFill>
                  <a:schemeClr val="accent5">
                    <a:lumMod val="50000"/>
                  </a:schemeClr>
                </a:solidFill>
              </a:rPr>
              <a:t> (</a:t>
            </a:r>
            <a:r>
              <a:rPr lang="sk-SK" sz="1200" dirty="0" err="1">
                <a:solidFill>
                  <a:schemeClr val="accent5">
                    <a:lumMod val="50000"/>
                  </a:schemeClr>
                </a:solidFill>
              </a:rPr>
              <a:t>Lk</a:t>
            </a:r>
            <a:r>
              <a:rPr lang="sk-SK" sz="1200" dirty="0">
                <a:solidFill>
                  <a:schemeClr val="accent5">
                    <a:lumMod val="50000"/>
                  </a:schemeClr>
                </a:solidFill>
              </a:rPr>
              <a:t> 8,35), čo je postoj učeníka (por. aj Sk 22,3). Seďme aj my pri Ježišových nohách, počúvajme, čo hovorí a usilujme sa to uskutočňovať, a Zlý bude musieť od nás odísť.</a:t>
            </a:r>
          </a:p>
          <a:p>
            <a:r>
              <a:rPr lang="sk-SK" sz="1200" dirty="0">
                <a:solidFill>
                  <a:schemeClr val="accent5">
                    <a:lumMod val="50000"/>
                  </a:schemeClr>
                </a:solidFill>
              </a:rPr>
              <a:t> </a:t>
            </a:r>
          </a:p>
        </p:txBody>
      </p:sp>
      <p:sp>
        <p:nvSpPr>
          <p:cNvPr id="12" name="BlokTextu 11"/>
          <p:cNvSpPr txBox="1"/>
          <p:nvPr/>
        </p:nvSpPr>
        <p:spPr>
          <a:xfrm>
            <a:off x="684270" y="2103009"/>
            <a:ext cx="4100744" cy="4339650"/>
          </a:xfrm>
          <a:prstGeom prst="rect">
            <a:avLst/>
          </a:prstGeom>
          <a:solidFill>
            <a:schemeClr val="bg1"/>
          </a:solidFill>
        </p:spPr>
        <p:txBody>
          <a:bodyPr wrap="square" rtlCol="0">
            <a:spAutoFit/>
          </a:bodyPr>
          <a:lstStyle/>
          <a:p>
            <a:pPr algn="just"/>
            <a:r>
              <a:rPr lang="sk-SK" sz="1200" i="1" dirty="0" smtClean="0">
                <a:solidFill>
                  <a:srgbClr val="663300"/>
                </a:solidFill>
                <a:latin typeface="Franklin Gothic Medium Cond" panose="020B0606030402020204" pitchFamily="34" charset="0"/>
              </a:rPr>
              <a:t>Prišli na druhý </a:t>
            </a:r>
            <a:r>
              <a:rPr lang="sk-SK" sz="1200" i="1" dirty="0" smtClean="0">
                <a:solidFill>
                  <a:srgbClr val="663300"/>
                </a:solidFill>
                <a:latin typeface="Franklin Gothic Medium Cond" panose="020B0606030402020204" pitchFamily="34" charset="0"/>
              </a:rPr>
              <a:t>breh mora do </a:t>
            </a:r>
            <a:r>
              <a:rPr lang="sk-SK" sz="1200" i="1" dirty="0" err="1" smtClean="0">
                <a:solidFill>
                  <a:srgbClr val="663300"/>
                </a:solidFill>
                <a:latin typeface="Franklin Gothic Medium Cond" panose="020B0606030402020204" pitchFamily="34" charset="0"/>
              </a:rPr>
              <a:t>gerazského</a:t>
            </a:r>
            <a:r>
              <a:rPr lang="sk-SK" sz="1200" i="1" dirty="0" smtClean="0">
                <a:solidFill>
                  <a:srgbClr val="663300"/>
                </a:solidFill>
                <a:latin typeface="Franklin Gothic Medium Cond" panose="020B0606030402020204" pitchFamily="34" charset="0"/>
              </a:rPr>
              <a:t> kraja. Len čo vystúpil z lode, vyšiel z hrobov oproti nemu človek posadnutý nečistým duchom. Býval v hroboch a nik ho už nemohol zviazať ani reťazami, ale on reťaze roztrhal a okovy rozlámal; nik ho nevládal skrotiť. A stále, v noci i vo dne bol v hroboch a na vrchoch, kričal a tĺkol sa kameňmi. Keď v diaľke zbadal Ježiša, pribehol, poklonil sa mu a skríkol veľkým hlasom: „Čo ťa do mňa, Ježiš, Syn najvyššieho Boha?!“ Lebo Ježiš mu povedal: „Nečistý duch, vyjdi z tohto človeka!“ A spýtal sa ho: „Ako sa voláš?“ Odpovedal mu: „Volám sa pluk, lebo je nás mnoho.“ A veľmi ho prosil, aby ich nevyháňal z toho kraja.  </a:t>
            </a:r>
          </a:p>
          <a:p>
            <a:pPr algn="just"/>
            <a:r>
              <a:rPr lang="sk-SK" sz="1200" i="1" dirty="0" smtClean="0">
                <a:solidFill>
                  <a:srgbClr val="663300"/>
                </a:solidFill>
                <a:latin typeface="Franklin Gothic Medium Cond" panose="020B0606030402020204" pitchFamily="34" charset="0"/>
              </a:rPr>
              <a:t>Na úpätí vrchu sa tam pásla  veľká črieda svíň. A črieda – okolo dvetisíc kusov – sa náramne prudko hnala dolu svahom do mora a v mori sa potopila. Pastieri ušli a rozhlásili to v meste a po osadách. A ľudia vyšli pozrieť sa, čo sa stalo. Prišli k Ježišovi a videli toho, ktorého trápil zlý duch, toho, čo bol posadnutý plukom, ako sedí oblečení a je pri zdravom rozume a schytila ich hrôza. Očití </a:t>
            </a:r>
            <a:r>
              <a:rPr lang="sk-SK" sz="1200" i="1" dirty="0" smtClean="0">
                <a:solidFill>
                  <a:srgbClr val="663300"/>
                </a:solidFill>
                <a:latin typeface="Franklin Gothic Medium Cond" panose="020B0606030402020204" pitchFamily="34" charset="0"/>
              </a:rPr>
              <a:t>sv</a:t>
            </a:r>
            <a:r>
              <a:rPr lang="sk-SK" sz="1200" i="1" dirty="0" smtClean="0">
                <a:solidFill>
                  <a:srgbClr val="663300"/>
                </a:solidFill>
                <a:latin typeface="Franklin Gothic Medium Cond" panose="020B0606030402020204" pitchFamily="34" charset="0"/>
              </a:rPr>
              <a:t>edkovia im rozpovedali, čo sa stalo s tým, čo bol posadnutý zlým duchom, a so sviňami. A začali ho prosiť, aby odišiel z ich kraja. Keď Ježiš nastupoval na loď, prosil ho ten, ktorého pred tým trápil zlý duch, aby smel zostať s ním. On mu to nedovolil, ale mu povedal: „Choď domov k svojim a zvestuj im , aké veľké veci tu urobil Pán, a ako sa nad tebou zmiloval.“ On odišiel a začal v </a:t>
            </a:r>
            <a:r>
              <a:rPr lang="sk-SK" sz="1200" i="1" dirty="0" err="1" smtClean="0">
                <a:solidFill>
                  <a:srgbClr val="663300"/>
                </a:solidFill>
                <a:latin typeface="Franklin Gothic Medium Cond" panose="020B0606030402020204" pitchFamily="34" charset="0"/>
              </a:rPr>
              <a:t>Dekapole</a:t>
            </a:r>
            <a:r>
              <a:rPr lang="sk-SK" sz="1200" i="1" dirty="0" smtClean="0">
                <a:solidFill>
                  <a:srgbClr val="663300"/>
                </a:solidFill>
                <a:latin typeface="Franklin Gothic Medium Cond" panose="020B0606030402020204" pitchFamily="34" charset="0"/>
              </a:rPr>
              <a:t> rozhlasovať, aké veci mu urobil Ježiš. A všetci sa čudovali. </a:t>
            </a:r>
            <a:r>
              <a:rPr lang="sk-SK" sz="1200" i="1" dirty="0" err="1" smtClean="0">
                <a:solidFill>
                  <a:srgbClr val="663300"/>
                </a:solidFill>
                <a:latin typeface="Franklin Gothic Medium Cond" panose="020B0606030402020204" pitchFamily="34" charset="0"/>
              </a:rPr>
              <a:t>Mk</a:t>
            </a:r>
            <a:r>
              <a:rPr lang="sk-SK" sz="1200" i="1" dirty="0" smtClean="0">
                <a:solidFill>
                  <a:srgbClr val="663300"/>
                </a:solidFill>
                <a:latin typeface="Franklin Gothic Medium Cond" panose="020B0606030402020204" pitchFamily="34" charset="0"/>
              </a:rPr>
              <a:t> 5, 1-20</a:t>
            </a:r>
            <a:endParaRPr lang="sk-SK" sz="1200" i="1" dirty="0">
              <a:solidFill>
                <a:srgbClr val="663300"/>
              </a:solidFill>
              <a:latin typeface="Franklin Gothic Medium Cond" panose="020B0606030402020204" pitchFamily="34" charset="0"/>
            </a:endParaRPr>
          </a:p>
        </p:txBody>
      </p:sp>
    </p:spTree>
    <p:extLst>
      <p:ext uri="{BB962C8B-B14F-4D97-AF65-F5344CB8AC3E}">
        <p14:creationId xmlns:p14="http://schemas.microsoft.com/office/powerpoint/2010/main" val="101199378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Súvisiaci obrázok"/>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735015" cy="6858000"/>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4" descr="Súvisiaci obrázok"/>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271723" y="3419088"/>
            <a:ext cx="2200275" cy="3114676"/>
          </a:xfrm>
          <a:prstGeom prst="rect">
            <a:avLst/>
          </a:prstGeom>
          <a:ln>
            <a:noFill/>
          </a:ln>
          <a:effectLst>
            <a:softEdge rad="112500"/>
          </a:effectLst>
        </p:spPr>
      </p:pic>
      <p:sp>
        <p:nvSpPr>
          <p:cNvPr id="4" name="BlokTextu 3"/>
          <p:cNvSpPr txBox="1"/>
          <p:nvPr/>
        </p:nvSpPr>
        <p:spPr>
          <a:xfrm rot="20738052">
            <a:off x="780189" y="636201"/>
            <a:ext cx="1191352" cy="923330"/>
          </a:xfrm>
          <a:prstGeom prst="rect">
            <a:avLst/>
          </a:prstGeom>
          <a:noFill/>
        </p:spPr>
        <p:txBody>
          <a:bodyPr wrap="none" rtlCol="0">
            <a:spAutoFit/>
          </a:bodyPr>
          <a:lstStyle/>
          <a:p>
            <a:pPr algn="ctr"/>
            <a:r>
              <a:rPr lang="sk-SK" b="1" dirty="0" smtClean="0">
                <a:solidFill>
                  <a:srgbClr val="F3540D"/>
                </a:solidFill>
                <a:latin typeface="Bodoni MT Condensed" panose="02070606080606020203" pitchFamily="18" charset="0"/>
              </a:rPr>
              <a:t>Pracovný list</a:t>
            </a:r>
          </a:p>
          <a:p>
            <a:pPr algn="ctr"/>
            <a:endParaRPr lang="sk-SK" b="1" dirty="0" smtClean="0">
              <a:solidFill>
                <a:srgbClr val="F3540D"/>
              </a:solidFill>
              <a:latin typeface="Bodoni MT Condensed" panose="02070606080606020203" pitchFamily="18" charset="0"/>
            </a:endParaRPr>
          </a:p>
          <a:p>
            <a:pPr algn="ctr"/>
            <a:r>
              <a:rPr lang="sk-SK" b="1" dirty="0">
                <a:solidFill>
                  <a:srgbClr val="F3540D"/>
                </a:solidFill>
                <a:latin typeface="Bodoni MT Condensed" panose="02070606080606020203" pitchFamily="18" charset="0"/>
              </a:rPr>
              <a:t>5</a:t>
            </a:r>
            <a:r>
              <a:rPr lang="sk-SK" b="1" dirty="0" smtClean="0">
                <a:solidFill>
                  <a:srgbClr val="F3540D"/>
                </a:solidFill>
                <a:latin typeface="Bodoni MT Condensed" panose="02070606080606020203" pitchFamily="18" charset="0"/>
              </a:rPr>
              <a:t>. </a:t>
            </a:r>
            <a:r>
              <a:rPr lang="sk-SK" b="1" dirty="0" smtClean="0">
                <a:solidFill>
                  <a:srgbClr val="F3540D"/>
                </a:solidFill>
                <a:latin typeface="Bodoni MT Condensed" panose="02070606080606020203" pitchFamily="18" charset="0"/>
              </a:rPr>
              <a:t>kapitola</a:t>
            </a:r>
            <a:endParaRPr lang="sk-SK" b="1" dirty="0">
              <a:solidFill>
                <a:srgbClr val="F3540D"/>
              </a:solidFill>
              <a:latin typeface="Bodoni MT Condensed" panose="02070606080606020203" pitchFamily="18" charset="0"/>
            </a:endParaRPr>
          </a:p>
        </p:txBody>
      </p:sp>
      <p:sp>
        <p:nvSpPr>
          <p:cNvPr id="5" name="BlokTextu 4"/>
          <p:cNvSpPr txBox="1"/>
          <p:nvPr/>
        </p:nvSpPr>
        <p:spPr>
          <a:xfrm>
            <a:off x="6200949" y="3406765"/>
            <a:ext cx="2340659" cy="3139321"/>
          </a:xfrm>
          <a:prstGeom prst="rect">
            <a:avLst/>
          </a:prstGeom>
          <a:solidFill>
            <a:schemeClr val="bg1">
              <a:alpha val="83000"/>
            </a:schemeClr>
          </a:solidFill>
        </p:spPr>
        <p:txBody>
          <a:bodyPr wrap="square" rtlCol="0">
            <a:spAutoFit/>
          </a:bodyPr>
          <a:lstStyle/>
          <a:p>
            <a:r>
              <a:rPr lang="sk-SK" dirty="0" smtClean="0"/>
              <a:t>            </a:t>
            </a:r>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a:p>
        </p:txBody>
      </p:sp>
      <p:pic>
        <p:nvPicPr>
          <p:cNvPr id="9" name="Picture 12" descr="Výsledok vyhľadávania obrázkov pre dopyt pape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767311" y="562310"/>
            <a:ext cx="2404818" cy="627123"/>
          </a:xfrm>
          <a:prstGeom prst="rect">
            <a:avLst/>
          </a:prstGeom>
          <a:noFill/>
          <a:extLst>
            <a:ext uri="{909E8E84-426E-40DD-AFC4-6F175D3DCCD1}">
              <a14:hiddenFill xmlns:a14="http://schemas.microsoft.com/office/drawing/2010/main">
                <a:solidFill>
                  <a:srgbClr val="FFFFFF"/>
                </a:solidFill>
              </a14:hiddenFill>
            </a:ext>
          </a:extLst>
        </p:spPr>
      </p:pic>
      <p:sp>
        <p:nvSpPr>
          <p:cNvPr id="11" name="Obdĺžnik 10"/>
          <p:cNvSpPr/>
          <p:nvPr/>
        </p:nvSpPr>
        <p:spPr>
          <a:xfrm>
            <a:off x="3478816" y="1809784"/>
            <a:ext cx="4819131" cy="4708981"/>
          </a:xfrm>
          <a:prstGeom prst="rect">
            <a:avLst/>
          </a:prstGeom>
        </p:spPr>
        <p:txBody>
          <a:bodyPr wrap="square">
            <a:spAutoFit/>
          </a:bodyPr>
          <a:lstStyle/>
          <a:p>
            <a:pPr lvl="0" algn="just"/>
            <a:r>
              <a:rPr lang="sk-SK" sz="1200" dirty="0" smtClean="0">
                <a:solidFill>
                  <a:srgbClr val="002060"/>
                </a:solidFill>
              </a:rPr>
              <a:t>Je </a:t>
            </a:r>
            <a:r>
              <a:rPr lang="sk-SK" sz="1200" dirty="0">
                <a:solidFill>
                  <a:srgbClr val="002060"/>
                </a:solidFill>
              </a:rPr>
              <a:t>dobré uvedomovať si, akú má diabol moc. Ale oveľa potrebnejšie je uvedomiť si, akú moc má Ježiš. Diabol môže pred ním len utekať a padať na tvár. Nedokáže sa nijako ubrániť. Môže len robiť rozruch. Nezabudni dôverovať </a:t>
            </a:r>
            <a:r>
              <a:rPr lang="sk-SK" sz="1200" i="1" dirty="0">
                <a:solidFill>
                  <a:srgbClr val="002060"/>
                </a:solidFill>
              </a:rPr>
              <a:t>„silnejšiemu“ </a:t>
            </a:r>
            <a:r>
              <a:rPr lang="sk-SK" sz="1200" dirty="0">
                <a:solidFill>
                  <a:srgbClr val="002060"/>
                </a:solidFill>
              </a:rPr>
              <a:t>(por. </a:t>
            </a:r>
            <a:r>
              <a:rPr lang="sk-SK" sz="1200" dirty="0" err="1">
                <a:solidFill>
                  <a:srgbClr val="002060"/>
                </a:solidFill>
              </a:rPr>
              <a:t>Lk</a:t>
            </a:r>
            <a:r>
              <a:rPr lang="sk-SK" sz="1200" dirty="0">
                <a:solidFill>
                  <a:srgbClr val="002060"/>
                </a:solidFill>
              </a:rPr>
              <a:t> 11,21). Keď diabol robí rozruch v tvojej duši, hľaď na Krista, a budeš zachránený.</a:t>
            </a:r>
          </a:p>
          <a:p>
            <a:pPr algn="just"/>
            <a:r>
              <a:rPr lang="en-US" sz="1200" dirty="0">
                <a:solidFill>
                  <a:srgbClr val="002060"/>
                </a:solidFill>
              </a:rPr>
              <a:t> </a:t>
            </a:r>
            <a:endParaRPr lang="sk-SK" sz="1200" dirty="0">
              <a:solidFill>
                <a:srgbClr val="002060"/>
              </a:solidFill>
            </a:endParaRPr>
          </a:p>
          <a:p>
            <a:pPr lvl="0" algn="just"/>
            <a:r>
              <a:rPr lang="sk-SK" sz="1200" dirty="0" smtClean="0">
                <a:solidFill>
                  <a:srgbClr val="002060"/>
                </a:solidFill>
              </a:rPr>
              <a:t>Ľudia </a:t>
            </a:r>
            <a:r>
              <a:rPr lang="sk-SK" sz="1200" dirty="0">
                <a:solidFill>
                  <a:srgbClr val="002060"/>
                </a:solidFill>
              </a:rPr>
              <a:t>v </a:t>
            </a:r>
            <a:r>
              <a:rPr lang="sk-SK" sz="1200" dirty="0" err="1">
                <a:solidFill>
                  <a:srgbClr val="002060"/>
                </a:solidFill>
              </a:rPr>
              <a:t>Geraze</a:t>
            </a:r>
            <a:r>
              <a:rPr lang="sk-SK" sz="1200" dirty="0">
                <a:solidFill>
                  <a:srgbClr val="002060"/>
                </a:solidFill>
              </a:rPr>
              <a:t> sa radšej vzdali Ježiša, len aby neprišli o svoje istoty. Žiadali ho, aby odišiel. My sme spokojní, že nerobíme ako oni. My Ježiša voláme, aby prišiel, neposielame ho preč. Aspoň slovami. Našimi postojmi si ale tiež chránime svoje istoty a nechceme sa mu zveriť do rúk. Vtedy ho vlastne posielame preč. Hovorí sa taký vtip: Počas búrky na mori sa pani pýta kapitána lode, akú majú šancu bezpečne pristáť. Kapitán odpovedá: „Milá pani, sme v Božích rukách.“ „Panebože,“ skríkne dáma, „to je s nami až také zlé?“ Nepovažujem aj ja za tragédiu, keď mám pustiť svoje istoty a zveriť sa do Božích rúk? Chcem byť viac podobný </a:t>
            </a:r>
            <a:r>
              <a:rPr lang="sk-SK" sz="1200" dirty="0" err="1">
                <a:solidFill>
                  <a:srgbClr val="002060"/>
                </a:solidFill>
              </a:rPr>
              <a:t>gerazanom</a:t>
            </a:r>
            <a:r>
              <a:rPr lang="sk-SK" sz="1200" dirty="0">
                <a:solidFill>
                  <a:srgbClr val="002060"/>
                </a:solidFill>
              </a:rPr>
              <a:t>, alebo zachránenému mužovi?</a:t>
            </a:r>
          </a:p>
          <a:p>
            <a:pPr algn="just"/>
            <a:r>
              <a:rPr lang="sk-SK" sz="1200" dirty="0">
                <a:solidFill>
                  <a:srgbClr val="002060"/>
                </a:solidFill>
              </a:rPr>
              <a:t> </a:t>
            </a:r>
          </a:p>
          <a:p>
            <a:pPr algn="just"/>
            <a:r>
              <a:rPr lang="sk-SK" sz="1200" dirty="0">
                <a:solidFill>
                  <a:srgbClr val="002060"/>
                </a:solidFill>
              </a:rPr>
              <a:t>Skús sa zo srdca pomodliť modlitbu sv. Charlesa de </a:t>
            </a:r>
            <a:r>
              <a:rPr lang="sk-SK" sz="1200" dirty="0" err="1">
                <a:solidFill>
                  <a:srgbClr val="002060"/>
                </a:solidFill>
              </a:rPr>
              <a:t>Foucald</a:t>
            </a:r>
            <a:r>
              <a:rPr lang="sk-SK" sz="1200" dirty="0">
                <a:solidFill>
                  <a:srgbClr val="002060"/>
                </a:solidFill>
              </a:rPr>
              <a:t>: „Otče môj, odovzdávam sa Ti. Nalož so mnou podľa svojej vôle. Za všetko, čokoľvek so mnou učiníš, Ti ďakujem. Na všetko som pripravený, všetko prijímam, Len nech sa Tvoja vôľa na mne spĺňa i na celom Tvojom stvorení. A nič iné si nežiadam, Bože môj. Do Tvojich rúk vkladám svoju dušu, Tebe ju odovzdávam, Bože môj, s celou láskou svojho srdca. Pretože Ťa milujem. A odovzdanosť je pre mňa požiadavkou lásky. Vrhám sa do Tvojho náručia, bezvýhradne, </a:t>
            </a:r>
            <a:r>
              <a:rPr lang="sk-SK" sz="1200" dirty="0" smtClean="0">
                <a:solidFill>
                  <a:srgbClr val="002060"/>
                </a:solidFill>
              </a:rPr>
              <a:t>s</a:t>
            </a:r>
            <a:r>
              <a:rPr lang="sk-SK" sz="1200" dirty="0">
                <a:solidFill>
                  <a:srgbClr val="002060"/>
                </a:solidFill>
              </a:rPr>
              <a:t> neobmedzenou dôverou, lebo si môj Otec!“</a:t>
            </a:r>
            <a:endParaRPr lang="sk-SK" sz="1200" dirty="0">
              <a:solidFill>
                <a:srgbClr val="002060"/>
              </a:solidFill>
            </a:endParaRPr>
          </a:p>
        </p:txBody>
      </p:sp>
      <p:sp>
        <p:nvSpPr>
          <p:cNvPr id="12" name="BlokTextu 11"/>
          <p:cNvSpPr txBox="1"/>
          <p:nvPr/>
        </p:nvSpPr>
        <p:spPr>
          <a:xfrm>
            <a:off x="668018" y="2146381"/>
            <a:ext cx="2723772" cy="461665"/>
          </a:xfrm>
          <a:prstGeom prst="rect">
            <a:avLst/>
          </a:prstGeom>
          <a:solidFill>
            <a:schemeClr val="bg1"/>
          </a:solidFill>
        </p:spPr>
        <p:txBody>
          <a:bodyPr wrap="square" rtlCol="0">
            <a:spAutoFit/>
          </a:bodyPr>
          <a:lstStyle/>
          <a:p>
            <a:pPr algn="just"/>
            <a:r>
              <a:rPr lang="sk-SK" sz="1200" i="1" dirty="0">
                <a:solidFill>
                  <a:srgbClr val="663300"/>
                </a:solidFill>
                <a:latin typeface="Franklin Gothic Medium Cond" panose="020B0606030402020204" pitchFamily="34" charset="0"/>
              </a:rPr>
              <a:t>Keď v diaľke zbadal Ježiša, pribehol, poklonil sa mu </a:t>
            </a:r>
            <a:r>
              <a:rPr lang="sk-SK" sz="1200" i="1" dirty="0" smtClean="0">
                <a:solidFill>
                  <a:srgbClr val="663300"/>
                </a:solidFill>
                <a:latin typeface="Franklin Gothic Medium Cond" panose="020B0606030402020204" pitchFamily="34" charset="0"/>
              </a:rPr>
              <a:t>. </a:t>
            </a:r>
            <a:r>
              <a:rPr lang="sk-SK" sz="1200" i="1" dirty="0" err="1" smtClean="0">
                <a:solidFill>
                  <a:srgbClr val="8A4500"/>
                </a:solidFill>
                <a:latin typeface="Franklin Gothic Medium Cond" panose="020B0606030402020204" pitchFamily="34" charset="0"/>
              </a:rPr>
              <a:t>Mk</a:t>
            </a:r>
            <a:r>
              <a:rPr lang="sk-SK" sz="1200" i="1" dirty="0" smtClean="0">
                <a:solidFill>
                  <a:srgbClr val="8A4500"/>
                </a:solidFill>
                <a:latin typeface="Franklin Gothic Medium Cond" panose="020B0606030402020204" pitchFamily="34" charset="0"/>
              </a:rPr>
              <a:t> 5,6</a:t>
            </a:r>
            <a:endParaRPr lang="sk-SK" sz="1200" i="1" dirty="0">
              <a:solidFill>
                <a:srgbClr val="8A4500"/>
              </a:solidFill>
              <a:latin typeface="Franklin Gothic Medium Cond" panose="020B0606030402020204" pitchFamily="34" charset="0"/>
            </a:endParaRPr>
          </a:p>
        </p:txBody>
      </p:sp>
      <p:sp>
        <p:nvSpPr>
          <p:cNvPr id="14" name="BlokTextu 13"/>
          <p:cNvSpPr txBox="1"/>
          <p:nvPr/>
        </p:nvSpPr>
        <p:spPr>
          <a:xfrm>
            <a:off x="685434" y="3429000"/>
            <a:ext cx="2723772" cy="461665"/>
          </a:xfrm>
          <a:prstGeom prst="rect">
            <a:avLst/>
          </a:prstGeom>
          <a:solidFill>
            <a:schemeClr val="bg1"/>
          </a:solidFill>
        </p:spPr>
        <p:txBody>
          <a:bodyPr wrap="square" rtlCol="0">
            <a:spAutoFit/>
          </a:bodyPr>
          <a:lstStyle/>
          <a:p>
            <a:pPr algn="just"/>
            <a:r>
              <a:rPr lang="sk-SK" sz="1200" i="1" dirty="0">
                <a:solidFill>
                  <a:srgbClr val="663300"/>
                </a:solidFill>
                <a:latin typeface="Franklin Gothic Medium Cond" panose="020B0606030402020204" pitchFamily="34" charset="0"/>
              </a:rPr>
              <a:t>A začali ho prosiť, aby odišiel z ich kraja. </a:t>
            </a:r>
            <a:endParaRPr lang="sk-SK" sz="1200" i="1" dirty="0" smtClean="0">
              <a:solidFill>
                <a:srgbClr val="663300"/>
              </a:solidFill>
              <a:latin typeface="Franklin Gothic Medium Cond" panose="020B0606030402020204" pitchFamily="34" charset="0"/>
            </a:endParaRPr>
          </a:p>
          <a:p>
            <a:pPr algn="just"/>
            <a:r>
              <a:rPr lang="sk-SK" sz="1200" i="1" dirty="0" err="1" smtClean="0">
                <a:solidFill>
                  <a:srgbClr val="8A4500"/>
                </a:solidFill>
                <a:latin typeface="Franklin Gothic Medium Cond" panose="020B0606030402020204" pitchFamily="34" charset="0"/>
              </a:rPr>
              <a:t>Mk</a:t>
            </a:r>
            <a:r>
              <a:rPr lang="sk-SK" sz="1200" i="1" dirty="0" smtClean="0">
                <a:solidFill>
                  <a:srgbClr val="8A4500"/>
                </a:solidFill>
                <a:latin typeface="Franklin Gothic Medium Cond" panose="020B0606030402020204" pitchFamily="34" charset="0"/>
              </a:rPr>
              <a:t>  5,17</a:t>
            </a:r>
            <a:endParaRPr lang="sk-SK" sz="1200" i="1" dirty="0">
              <a:solidFill>
                <a:srgbClr val="8A4500"/>
              </a:solidFill>
              <a:latin typeface="Franklin Gothic Medium Cond" panose="020B0606030402020204" pitchFamily="34" charset="0"/>
            </a:endParaRPr>
          </a:p>
        </p:txBody>
      </p:sp>
      <p:sp>
        <p:nvSpPr>
          <p:cNvPr id="15" name="BlokTextu 14"/>
          <p:cNvSpPr txBox="1"/>
          <p:nvPr/>
        </p:nvSpPr>
        <p:spPr>
          <a:xfrm>
            <a:off x="2078547" y="694303"/>
            <a:ext cx="5782353" cy="954107"/>
          </a:xfrm>
          <a:prstGeom prst="rect">
            <a:avLst/>
          </a:prstGeom>
          <a:noFill/>
        </p:spPr>
        <p:txBody>
          <a:bodyPr wrap="none" rtlCol="0">
            <a:spAutoFit/>
          </a:bodyPr>
          <a:lstStyle/>
          <a:p>
            <a:pPr algn="ctr"/>
            <a:r>
              <a:rPr lang="sk-SK" sz="1600" b="1" dirty="0" smtClean="0">
                <a:solidFill>
                  <a:srgbClr val="002060"/>
                </a:solidFill>
                <a:latin typeface="Bodoni MT Condensed" panose="02070606080606020203" pitchFamily="18" charset="0"/>
              </a:rPr>
              <a:t>BIBLIA PRE VŠETKÝCH 2018</a:t>
            </a:r>
          </a:p>
          <a:p>
            <a:pPr algn="ctr"/>
            <a:endParaRPr lang="sk-SK" sz="1600" b="1" dirty="0">
              <a:solidFill>
                <a:srgbClr val="002060"/>
              </a:solidFill>
              <a:latin typeface="Bodoni MT Condensed" panose="02070606080606020203" pitchFamily="18" charset="0"/>
            </a:endParaRPr>
          </a:p>
          <a:p>
            <a:pPr algn="ctr"/>
            <a:r>
              <a:rPr lang="sk-SK" sz="2400" b="1" dirty="0" smtClean="0">
                <a:solidFill>
                  <a:srgbClr val="F3540D"/>
                </a:solidFill>
                <a:latin typeface="Bodoni MT Condensed" panose="02070606080606020203" pitchFamily="18" charset="0"/>
              </a:rPr>
              <a:t>                        Božie slovo s aplikáciou do dnešných dní</a:t>
            </a:r>
            <a:endParaRPr lang="sk-SK" sz="2400" b="1" dirty="0">
              <a:solidFill>
                <a:srgbClr val="F3540D"/>
              </a:solidFill>
              <a:latin typeface="Bodoni MT Condensed" panose="02070606080606020203" pitchFamily="18" charset="0"/>
            </a:endParaRPr>
          </a:p>
        </p:txBody>
      </p:sp>
    </p:spTree>
    <p:extLst>
      <p:ext uri="{BB962C8B-B14F-4D97-AF65-F5344CB8AC3E}">
        <p14:creationId xmlns:p14="http://schemas.microsoft.com/office/powerpoint/2010/main" val="393666529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Súvisiaci obrázok"/>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656956" cy="6858000"/>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4" descr="Súvisiaci obrázok"/>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255482" y="3535756"/>
            <a:ext cx="1981589" cy="2805107"/>
          </a:xfrm>
          <a:prstGeom prst="rect">
            <a:avLst/>
          </a:prstGeom>
          <a:ln>
            <a:noFill/>
          </a:ln>
          <a:effectLst>
            <a:softEdge rad="112500"/>
          </a:effectLst>
        </p:spPr>
      </p:pic>
      <p:sp>
        <p:nvSpPr>
          <p:cNvPr id="4" name="BlokTextu 3"/>
          <p:cNvSpPr txBox="1"/>
          <p:nvPr/>
        </p:nvSpPr>
        <p:spPr>
          <a:xfrm rot="20738052">
            <a:off x="780189" y="636201"/>
            <a:ext cx="1191352" cy="923330"/>
          </a:xfrm>
          <a:prstGeom prst="rect">
            <a:avLst/>
          </a:prstGeom>
          <a:noFill/>
        </p:spPr>
        <p:txBody>
          <a:bodyPr wrap="none" rtlCol="0">
            <a:spAutoFit/>
          </a:bodyPr>
          <a:lstStyle/>
          <a:p>
            <a:pPr algn="ctr"/>
            <a:r>
              <a:rPr lang="sk-SK" b="1" dirty="0" smtClean="0">
                <a:solidFill>
                  <a:srgbClr val="F3540D"/>
                </a:solidFill>
                <a:latin typeface="Bodoni MT Condensed" panose="02070606080606020203" pitchFamily="18" charset="0"/>
              </a:rPr>
              <a:t>Pracovný list</a:t>
            </a:r>
          </a:p>
          <a:p>
            <a:pPr algn="ctr"/>
            <a:endParaRPr lang="sk-SK" b="1" dirty="0" smtClean="0">
              <a:solidFill>
                <a:srgbClr val="F3540D"/>
              </a:solidFill>
              <a:latin typeface="Bodoni MT Condensed" panose="02070606080606020203" pitchFamily="18" charset="0"/>
            </a:endParaRPr>
          </a:p>
          <a:p>
            <a:pPr algn="ctr"/>
            <a:r>
              <a:rPr lang="sk-SK" b="1" dirty="0">
                <a:solidFill>
                  <a:srgbClr val="F3540D"/>
                </a:solidFill>
                <a:latin typeface="Bodoni MT Condensed" panose="02070606080606020203" pitchFamily="18" charset="0"/>
              </a:rPr>
              <a:t>5</a:t>
            </a:r>
            <a:r>
              <a:rPr lang="sk-SK" b="1" dirty="0" smtClean="0">
                <a:solidFill>
                  <a:srgbClr val="F3540D"/>
                </a:solidFill>
                <a:latin typeface="Bodoni MT Condensed" panose="02070606080606020203" pitchFamily="18" charset="0"/>
              </a:rPr>
              <a:t>. </a:t>
            </a:r>
            <a:r>
              <a:rPr lang="sk-SK" b="1" dirty="0" smtClean="0">
                <a:solidFill>
                  <a:srgbClr val="F3540D"/>
                </a:solidFill>
                <a:latin typeface="Bodoni MT Condensed" panose="02070606080606020203" pitchFamily="18" charset="0"/>
              </a:rPr>
              <a:t>kapitola</a:t>
            </a:r>
            <a:endParaRPr lang="sk-SK" b="1" dirty="0">
              <a:solidFill>
                <a:srgbClr val="F3540D"/>
              </a:solidFill>
              <a:latin typeface="Bodoni MT Condensed" panose="02070606080606020203" pitchFamily="18" charset="0"/>
            </a:endParaRPr>
          </a:p>
        </p:txBody>
      </p:sp>
      <p:sp>
        <p:nvSpPr>
          <p:cNvPr id="5" name="BlokTextu 4"/>
          <p:cNvSpPr txBox="1"/>
          <p:nvPr/>
        </p:nvSpPr>
        <p:spPr>
          <a:xfrm>
            <a:off x="5905548" y="3201542"/>
            <a:ext cx="2396420" cy="3139321"/>
          </a:xfrm>
          <a:prstGeom prst="rect">
            <a:avLst/>
          </a:prstGeom>
          <a:solidFill>
            <a:schemeClr val="bg1">
              <a:alpha val="83000"/>
            </a:schemeClr>
          </a:solidFill>
        </p:spPr>
        <p:txBody>
          <a:bodyPr wrap="square" rtlCol="0">
            <a:spAutoFit/>
          </a:bodyPr>
          <a:lstStyle/>
          <a:p>
            <a:r>
              <a:rPr lang="sk-SK" dirty="0" smtClean="0"/>
              <a:t>            </a:t>
            </a:r>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a:p>
        </p:txBody>
      </p:sp>
      <p:pic>
        <p:nvPicPr>
          <p:cNvPr id="9" name="Picture 12" descr="Výsledok vyhľadávania obrázkov pre dopyt pape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736802" y="538177"/>
            <a:ext cx="2404818" cy="627123"/>
          </a:xfrm>
          <a:prstGeom prst="rect">
            <a:avLst/>
          </a:prstGeom>
          <a:noFill/>
          <a:extLst>
            <a:ext uri="{909E8E84-426E-40DD-AFC4-6F175D3DCCD1}">
              <a14:hiddenFill xmlns:a14="http://schemas.microsoft.com/office/drawing/2010/main">
                <a:solidFill>
                  <a:srgbClr val="FFFFFF"/>
                </a:solidFill>
              </a14:hiddenFill>
            </a:ext>
          </a:extLst>
        </p:spPr>
      </p:pic>
      <p:sp>
        <p:nvSpPr>
          <p:cNvPr id="11" name="Obdĺžnik 10"/>
          <p:cNvSpPr/>
          <p:nvPr/>
        </p:nvSpPr>
        <p:spPr>
          <a:xfrm>
            <a:off x="2938520" y="1853547"/>
            <a:ext cx="5269334" cy="3416320"/>
          </a:xfrm>
          <a:prstGeom prst="rect">
            <a:avLst/>
          </a:prstGeom>
        </p:spPr>
        <p:txBody>
          <a:bodyPr wrap="square">
            <a:spAutoFit/>
          </a:bodyPr>
          <a:lstStyle/>
          <a:p>
            <a:pPr lvl="0" algn="just"/>
            <a:r>
              <a:rPr lang="sk-SK" sz="1200" dirty="0" err="1" smtClean="0">
                <a:solidFill>
                  <a:srgbClr val="002060"/>
                </a:solidFill>
              </a:rPr>
              <a:t>Gerazanom</a:t>
            </a:r>
            <a:r>
              <a:rPr lang="sk-SK" sz="1200" dirty="0" smtClean="0">
                <a:solidFill>
                  <a:srgbClr val="002060"/>
                </a:solidFill>
              </a:rPr>
              <a:t> </a:t>
            </a:r>
            <a:r>
              <a:rPr lang="sk-SK" sz="1200" dirty="0">
                <a:solidFill>
                  <a:srgbClr val="002060"/>
                </a:solidFill>
              </a:rPr>
              <a:t>boli ich svine nado všetko. Radšej chceli mať svoje stádo, ako spoznať Boha. Zlo nás láka na prísľub bezprostredných výhod, ale potom nás zotročuje a prináša nám smrť. Dobro nás vedie k radosti, ale často musíme byť schopní priniesť určitú obeť. Hodnoťme záležitosti svojho života v tej správnej perspektíve! Don </a:t>
            </a:r>
            <a:r>
              <a:rPr lang="sk-SK" sz="1200" dirty="0" err="1">
                <a:solidFill>
                  <a:srgbClr val="002060"/>
                </a:solidFill>
              </a:rPr>
              <a:t>Bosco</a:t>
            </a:r>
            <a:r>
              <a:rPr lang="sk-SK" sz="1200" dirty="0">
                <a:solidFill>
                  <a:srgbClr val="002060"/>
                </a:solidFill>
              </a:rPr>
              <a:t> nám radí, aby sme na záležitosti, ktoré prežívame, hľadeli akoby zo smrteľnej postele. Vtedy sa veci, výhody a nevýhody, javia inak. Hľaďme na cieľ, a dozaista nezablúdime.</a:t>
            </a:r>
          </a:p>
          <a:p>
            <a:pPr algn="just"/>
            <a:r>
              <a:rPr lang="sk-SK" sz="1200" dirty="0">
                <a:solidFill>
                  <a:srgbClr val="002060"/>
                </a:solidFill>
              </a:rPr>
              <a:t> </a:t>
            </a:r>
          </a:p>
          <a:p>
            <a:pPr lvl="0" algn="just"/>
            <a:r>
              <a:rPr lang="sk-SK" sz="1200" dirty="0" smtClean="0">
                <a:solidFill>
                  <a:srgbClr val="002060"/>
                </a:solidFill>
              </a:rPr>
              <a:t>Muž</a:t>
            </a:r>
            <a:r>
              <a:rPr lang="sk-SK" sz="1200" dirty="0">
                <a:solidFill>
                  <a:srgbClr val="002060"/>
                </a:solidFill>
              </a:rPr>
              <a:t>, ktorý bol posadnutý démonom, po svojom očistení chcel ísť za Kristom. On mu to však nedovoľuje, ale chce, aby sa vrátil domov a každému porozprával, čo zažil. Ježiš aj nás posiela, aby sme ľuďom hovorili, čo nám urobil. </a:t>
            </a:r>
            <a:r>
              <a:rPr lang="sk-SK" sz="1200" dirty="0" smtClean="0">
                <a:solidFill>
                  <a:srgbClr val="002060"/>
                </a:solidFill>
              </a:rPr>
              <a:t>Môžeme </a:t>
            </a:r>
            <a:r>
              <a:rPr lang="sk-SK" sz="1200" dirty="0">
                <a:solidFill>
                  <a:srgbClr val="002060"/>
                </a:solidFill>
              </a:rPr>
              <a:t>hovoriť, ako nám pomohol, keď sme to potrebovali, ako nás zbavil bremena hriechov a výčitiek svedomia, ako uzdravil naše vzťahy. Nehanbime sa vydávať svedectvo! Ak sa nehanbíme hovoriť o lekárovi, ktorý nám pomohol v chorobe, nehanbime sa ani za Ježiša a zvestujme jeho moc ľuďom okolo nás. A urobme ešte niečo, čo uzdravený nevedel, a my to vieme: svoje svedectvo podporme modlitbou za ľudí, ktorým o Bohu hovoríme.</a:t>
            </a:r>
          </a:p>
          <a:p>
            <a:pPr algn="just"/>
            <a:r>
              <a:rPr lang="sk-SK" sz="1200" dirty="0">
                <a:solidFill>
                  <a:srgbClr val="002060"/>
                </a:solidFill>
              </a:rPr>
              <a:t> </a:t>
            </a:r>
          </a:p>
        </p:txBody>
      </p:sp>
      <p:sp>
        <p:nvSpPr>
          <p:cNvPr id="12" name="BlokTextu 11"/>
          <p:cNvSpPr txBox="1"/>
          <p:nvPr/>
        </p:nvSpPr>
        <p:spPr>
          <a:xfrm>
            <a:off x="563851" y="2240201"/>
            <a:ext cx="2374669" cy="646331"/>
          </a:xfrm>
          <a:prstGeom prst="rect">
            <a:avLst/>
          </a:prstGeom>
          <a:solidFill>
            <a:schemeClr val="bg1"/>
          </a:solidFill>
        </p:spPr>
        <p:txBody>
          <a:bodyPr wrap="square" rtlCol="0">
            <a:spAutoFit/>
          </a:bodyPr>
          <a:lstStyle/>
          <a:p>
            <a:pPr algn="just"/>
            <a:r>
              <a:rPr lang="sk-SK" sz="1200" i="1" dirty="0">
                <a:solidFill>
                  <a:srgbClr val="663300"/>
                </a:solidFill>
                <a:latin typeface="Franklin Gothic Medium Cond" panose="020B0606030402020204" pitchFamily="34" charset="0"/>
              </a:rPr>
              <a:t>A začali ho prosiť, aby odišiel z ich kraja. </a:t>
            </a:r>
          </a:p>
          <a:p>
            <a:pPr algn="just"/>
            <a:r>
              <a:rPr lang="sk-SK" sz="1200" i="1" dirty="0" err="1">
                <a:solidFill>
                  <a:srgbClr val="8A4500"/>
                </a:solidFill>
                <a:latin typeface="Franklin Gothic Medium Cond" panose="020B0606030402020204" pitchFamily="34" charset="0"/>
              </a:rPr>
              <a:t>Mk</a:t>
            </a:r>
            <a:r>
              <a:rPr lang="sk-SK" sz="1200" i="1" dirty="0">
                <a:solidFill>
                  <a:srgbClr val="8A4500"/>
                </a:solidFill>
                <a:latin typeface="Franklin Gothic Medium Cond" panose="020B0606030402020204" pitchFamily="34" charset="0"/>
              </a:rPr>
              <a:t>  5,17</a:t>
            </a:r>
            <a:endParaRPr lang="sk-SK" sz="1200" i="1" dirty="0">
              <a:solidFill>
                <a:srgbClr val="8A4500"/>
              </a:solidFill>
              <a:latin typeface="Franklin Gothic Medium Cond" panose="020B0606030402020204" pitchFamily="34" charset="0"/>
            </a:endParaRPr>
          </a:p>
        </p:txBody>
      </p:sp>
      <p:sp>
        <p:nvSpPr>
          <p:cNvPr id="14" name="BlokTextu 13"/>
          <p:cNvSpPr txBox="1"/>
          <p:nvPr/>
        </p:nvSpPr>
        <p:spPr>
          <a:xfrm>
            <a:off x="563850" y="3559389"/>
            <a:ext cx="2374669" cy="1384995"/>
          </a:xfrm>
          <a:prstGeom prst="rect">
            <a:avLst/>
          </a:prstGeom>
          <a:solidFill>
            <a:schemeClr val="bg1"/>
          </a:solidFill>
        </p:spPr>
        <p:txBody>
          <a:bodyPr wrap="square" rtlCol="0">
            <a:spAutoFit/>
          </a:bodyPr>
          <a:lstStyle/>
          <a:p>
            <a:pPr algn="just"/>
            <a:r>
              <a:rPr lang="sk-SK" sz="1200" i="1" dirty="0">
                <a:solidFill>
                  <a:srgbClr val="663300"/>
                </a:solidFill>
                <a:latin typeface="Franklin Gothic Medium Cond" panose="020B0606030402020204" pitchFamily="34" charset="0"/>
              </a:rPr>
              <a:t>On mu to nedovolil, ale mu povedal: „Choď domov k svojim a zvestuj im , aké veľké veci tu urobil Pán, a ako sa nad tebou zmiloval.“ On odišiel a začal v </a:t>
            </a:r>
            <a:r>
              <a:rPr lang="sk-SK" sz="1200" i="1" dirty="0" err="1">
                <a:solidFill>
                  <a:srgbClr val="663300"/>
                </a:solidFill>
                <a:latin typeface="Franklin Gothic Medium Cond" panose="020B0606030402020204" pitchFamily="34" charset="0"/>
              </a:rPr>
              <a:t>Dekapole</a:t>
            </a:r>
            <a:r>
              <a:rPr lang="sk-SK" sz="1200" i="1" dirty="0">
                <a:solidFill>
                  <a:srgbClr val="663300"/>
                </a:solidFill>
                <a:latin typeface="Franklin Gothic Medium Cond" panose="020B0606030402020204" pitchFamily="34" charset="0"/>
              </a:rPr>
              <a:t> rozhlasovať, aké veci mu urobil Ježiš. A všetci sa čudovali.</a:t>
            </a:r>
            <a:r>
              <a:rPr lang="sk-SK" sz="1200" i="1" dirty="0" smtClean="0">
                <a:solidFill>
                  <a:srgbClr val="663300"/>
                </a:solidFill>
                <a:latin typeface="Franklin Gothic Medium Cond" panose="020B0606030402020204" pitchFamily="34" charset="0"/>
              </a:rPr>
              <a:t> </a:t>
            </a:r>
            <a:endParaRPr lang="sk-SK" sz="1200" i="1" dirty="0">
              <a:solidFill>
                <a:srgbClr val="663300"/>
              </a:solidFill>
              <a:latin typeface="Franklin Gothic Medium Cond" panose="020B0606030402020204" pitchFamily="34" charset="0"/>
            </a:endParaRPr>
          </a:p>
          <a:p>
            <a:pPr algn="just"/>
            <a:r>
              <a:rPr lang="sk-SK" sz="1200" i="1" dirty="0" err="1">
                <a:solidFill>
                  <a:srgbClr val="8A4500"/>
                </a:solidFill>
                <a:latin typeface="Franklin Gothic Medium Cond" panose="020B0606030402020204" pitchFamily="34" charset="0"/>
              </a:rPr>
              <a:t>Mk</a:t>
            </a:r>
            <a:r>
              <a:rPr lang="sk-SK" sz="1200" i="1" dirty="0">
                <a:solidFill>
                  <a:srgbClr val="8A4500"/>
                </a:solidFill>
                <a:latin typeface="Franklin Gothic Medium Cond" panose="020B0606030402020204" pitchFamily="34" charset="0"/>
              </a:rPr>
              <a:t>  </a:t>
            </a:r>
            <a:r>
              <a:rPr lang="sk-SK" sz="1200" i="1" dirty="0" smtClean="0">
                <a:solidFill>
                  <a:srgbClr val="8A4500"/>
                </a:solidFill>
                <a:latin typeface="Franklin Gothic Medium Cond" panose="020B0606030402020204" pitchFamily="34" charset="0"/>
              </a:rPr>
              <a:t>5,19-20</a:t>
            </a:r>
            <a:endParaRPr lang="sk-SK" sz="1200" i="1" dirty="0">
              <a:solidFill>
                <a:srgbClr val="8A4500"/>
              </a:solidFill>
              <a:latin typeface="Franklin Gothic Medium Cond" panose="020B0606030402020204" pitchFamily="34" charset="0"/>
            </a:endParaRPr>
          </a:p>
        </p:txBody>
      </p:sp>
      <p:sp>
        <p:nvSpPr>
          <p:cNvPr id="16" name="BlokTextu 15"/>
          <p:cNvSpPr txBox="1"/>
          <p:nvPr/>
        </p:nvSpPr>
        <p:spPr>
          <a:xfrm>
            <a:off x="2285279" y="688247"/>
            <a:ext cx="5307864" cy="954107"/>
          </a:xfrm>
          <a:prstGeom prst="rect">
            <a:avLst/>
          </a:prstGeom>
          <a:noFill/>
        </p:spPr>
        <p:txBody>
          <a:bodyPr wrap="none" rtlCol="0">
            <a:spAutoFit/>
          </a:bodyPr>
          <a:lstStyle/>
          <a:p>
            <a:pPr algn="ctr"/>
            <a:r>
              <a:rPr lang="sk-SK" sz="1600" b="1" dirty="0" smtClean="0">
                <a:solidFill>
                  <a:srgbClr val="002060"/>
                </a:solidFill>
                <a:latin typeface="Bodoni MT Condensed" panose="02070606080606020203" pitchFamily="18" charset="0"/>
              </a:rPr>
              <a:t>BIBLIA PRE VŠETKÝCH 2018</a:t>
            </a:r>
          </a:p>
          <a:p>
            <a:pPr algn="ctr"/>
            <a:endParaRPr lang="sk-SK" sz="1600" b="1" dirty="0">
              <a:solidFill>
                <a:srgbClr val="002060"/>
              </a:solidFill>
              <a:latin typeface="Bodoni MT Condensed" panose="02070606080606020203" pitchFamily="18" charset="0"/>
            </a:endParaRPr>
          </a:p>
          <a:p>
            <a:pPr algn="ctr"/>
            <a:r>
              <a:rPr lang="sk-SK" sz="2400" b="1" dirty="0" smtClean="0">
                <a:solidFill>
                  <a:srgbClr val="F3540D"/>
                </a:solidFill>
                <a:latin typeface="Bodoni MT Condensed" panose="02070606080606020203" pitchFamily="18" charset="0"/>
              </a:rPr>
              <a:t>                Božie slovo s aplikáciou do dnešných dní</a:t>
            </a:r>
            <a:endParaRPr lang="sk-SK" sz="2400" b="1" dirty="0">
              <a:solidFill>
                <a:srgbClr val="F3540D"/>
              </a:solidFill>
              <a:latin typeface="Bodoni MT Condensed" panose="02070606080606020203" pitchFamily="18" charset="0"/>
            </a:endParaRPr>
          </a:p>
        </p:txBody>
      </p:sp>
    </p:spTree>
    <p:extLst>
      <p:ext uri="{BB962C8B-B14F-4D97-AF65-F5344CB8AC3E}">
        <p14:creationId xmlns:p14="http://schemas.microsoft.com/office/powerpoint/2010/main" val="157257804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Súvisiaci obrázok"/>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8419" y="-345687"/>
            <a:ext cx="9656956" cy="6858000"/>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4" descr="Súvisiaci obrázok"/>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255482" y="3535756"/>
            <a:ext cx="1981589" cy="2805107"/>
          </a:xfrm>
          <a:prstGeom prst="rect">
            <a:avLst/>
          </a:prstGeom>
          <a:ln>
            <a:noFill/>
          </a:ln>
          <a:effectLst>
            <a:softEdge rad="112500"/>
          </a:effectLst>
        </p:spPr>
      </p:pic>
      <p:sp>
        <p:nvSpPr>
          <p:cNvPr id="4" name="BlokTextu 3"/>
          <p:cNvSpPr txBox="1"/>
          <p:nvPr/>
        </p:nvSpPr>
        <p:spPr>
          <a:xfrm rot="20738052">
            <a:off x="780189" y="636201"/>
            <a:ext cx="1191352" cy="923330"/>
          </a:xfrm>
          <a:prstGeom prst="rect">
            <a:avLst/>
          </a:prstGeom>
          <a:noFill/>
        </p:spPr>
        <p:txBody>
          <a:bodyPr wrap="none" rtlCol="0">
            <a:spAutoFit/>
          </a:bodyPr>
          <a:lstStyle/>
          <a:p>
            <a:pPr algn="ctr"/>
            <a:r>
              <a:rPr lang="sk-SK" b="1" dirty="0" smtClean="0">
                <a:solidFill>
                  <a:srgbClr val="F3540D"/>
                </a:solidFill>
                <a:latin typeface="Bodoni MT Condensed" panose="02070606080606020203" pitchFamily="18" charset="0"/>
              </a:rPr>
              <a:t>Pracovný list</a:t>
            </a:r>
          </a:p>
          <a:p>
            <a:pPr algn="ctr"/>
            <a:endParaRPr lang="sk-SK" b="1" dirty="0" smtClean="0">
              <a:solidFill>
                <a:srgbClr val="F3540D"/>
              </a:solidFill>
              <a:latin typeface="Bodoni MT Condensed" panose="02070606080606020203" pitchFamily="18" charset="0"/>
            </a:endParaRPr>
          </a:p>
          <a:p>
            <a:pPr algn="ctr"/>
            <a:r>
              <a:rPr lang="sk-SK" b="1" dirty="0">
                <a:solidFill>
                  <a:srgbClr val="F3540D"/>
                </a:solidFill>
                <a:latin typeface="Bodoni MT Condensed" panose="02070606080606020203" pitchFamily="18" charset="0"/>
              </a:rPr>
              <a:t>5</a:t>
            </a:r>
            <a:r>
              <a:rPr lang="sk-SK" b="1" dirty="0" smtClean="0">
                <a:solidFill>
                  <a:srgbClr val="F3540D"/>
                </a:solidFill>
                <a:latin typeface="Bodoni MT Condensed" panose="02070606080606020203" pitchFamily="18" charset="0"/>
              </a:rPr>
              <a:t>. </a:t>
            </a:r>
            <a:r>
              <a:rPr lang="sk-SK" b="1" dirty="0" smtClean="0">
                <a:solidFill>
                  <a:srgbClr val="F3540D"/>
                </a:solidFill>
                <a:latin typeface="Bodoni MT Condensed" panose="02070606080606020203" pitchFamily="18" charset="0"/>
              </a:rPr>
              <a:t>kapitola</a:t>
            </a:r>
            <a:endParaRPr lang="sk-SK" b="1" dirty="0">
              <a:solidFill>
                <a:srgbClr val="F3540D"/>
              </a:solidFill>
              <a:latin typeface="Bodoni MT Condensed" panose="02070606080606020203" pitchFamily="18" charset="0"/>
            </a:endParaRPr>
          </a:p>
        </p:txBody>
      </p:sp>
      <p:sp>
        <p:nvSpPr>
          <p:cNvPr id="5" name="BlokTextu 4"/>
          <p:cNvSpPr txBox="1"/>
          <p:nvPr/>
        </p:nvSpPr>
        <p:spPr>
          <a:xfrm>
            <a:off x="5905548" y="3201542"/>
            <a:ext cx="2396420" cy="3139321"/>
          </a:xfrm>
          <a:prstGeom prst="rect">
            <a:avLst/>
          </a:prstGeom>
          <a:solidFill>
            <a:schemeClr val="bg1">
              <a:alpha val="83000"/>
            </a:schemeClr>
          </a:solidFill>
        </p:spPr>
        <p:txBody>
          <a:bodyPr wrap="square" rtlCol="0">
            <a:spAutoFit/>
          </a:bodyPr>
          <a:lstStyle/>
          <a:p>
            <a:r>
              <a:rPr lang="sk-SK" dirty="0" smtClean="0"/>
              <a:t>            </a:t>
            </a:r>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a:p>
        </p:txBody>
      </p:sp>
      <p:pic>
        <p:nvPicPr>
          <p:cNvPr id="9" name="Picture 12" descr="Výsledok vyhľadávania obrázkov pre dopyt pape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736802" y="538177"/>
            <a:ext cx="2404818" cy="627123"/>
          </a:xfrm>
          <a:prstGeom prst="rect">
            <a:avLst/>
          </a:prstGeom>
          <a:noFill/>
          <a:extLst>
            <a:ext uri="{909E8E84-426E-40DD-AFC4-6F175D3DCCD1}">
              <a14:hiddenFill xmlns:a14="http://schemas.microsoft.com/office/drawing/2010/main">
                <a:solidFill>
                  <a:srgbClr val="FFFFFF"/>
                </a:solidFill>
              </a14:hiddenFill>
            </a:ext>
          </a:extLst>
        </p:spPr>
      </p:pic>
      <p:sp>
        <p:nvSpPr>
          <p:cNvPr id="11" name="Obdĺžnik 10"/>
          <p:cNvSpPr/>
          <p:nvPr/>
        </p:nvSpPr>
        <p:spPr>
          <a:xfrm>
            <a:off x="3422335" y="2487143"/>
            <a:ext cx="4628846" cy="1754326"/>
          </a:xfrm>
          <a:prstGeom prst="rect">
            <a:avLst/>
          </a:prstGeom>
        </p:spPr>
        <p:txBody>
          <a:bodyPr wrap="square">
            <a:spAutoFit/>
          </a:bodyPr>
          <a:lstStyle/>
          <a:p>
            <a:pPr algn="just"/>
            <a:r>
              <a:rPr lang="sk-SK" sz="1200" dirty="0" smtClean="0">
                <a:solidFill>
                  <a:srgbClr val="002060"/>
                </a:solidFill>
              </a:rPr>
              <a:t>Žena </a:t>
            </a:r>
            <a:r>
              <a:rPr lang="sk-SK" sz="1200" dirty="0">
                <a:solidFill>
                  <a:srgbClr val="002060"/>
                </a:solidFill>
              </a:rPr>
              <a:t>trpiaca krvotokom bola rituálne nečistou. Na koho siahla, toho znečistila tiež. A predsa sa dotkla Ježiša. Ježiš nezostal nečistý, miesto toho ona zostala uzdravená. My sa niekedy bojíme priblížiť k Bohu pre svoje hriechy. Myslíme si, že sme nečistí a Boh nám nedovolí, aby sme sa k nemu v takom stave približovali. Preto sa mnohí ľudia, keď sú v hriechu, prestávajú modliť. Naše obavy nám nemajú zatarasiť cestu k Ježišovi. Neboj sa „</a:t>
            </a:r>
            <a:r>
              <a:rPr lang="sk-SK" sz="1200" dirty="0" smtClean="0">
                <a:solidFill>
                  <a:srgbClr val="002060"/>
                </a:solidFill>
              </a:rPr>
              <a:t>natiahnuť </a:t>
            </a:r>
            <a:r>
              <a:rPr lang="sk-SK" sz="1200" dirty="0">
                <a:solidFill>
                  <a:srgbClr val="002060"/>
                </a:solidFill>
              </a:rPr>
              <a:t>ruku“, aby si sa v modlitbe dotkol Boha! Nebude sa ťa štítiť, naopak, uzdraví a očistí ťa.</a:t>
            </a:r>
          </a:p>
          <a:p>
            <a:pPr algn="just"/>
            <a:r>
              <a:rPr lang="sk-SK" sz="1200" dirty="0">
                <a:solidFill>
                  <a:srgbClr val="002060"/>
                </a:solidFill>
              </a:rPr>
              <a:t>  </a:t>
            </a:r>
          </a:p>
        </p:txBody>
      </p:sp>
      <p:sp>
        <p:nvSpPr>
          <p:cNvPr id="12" name="BlokTextu 11"/>
          <p:cNvSpPr txBox="1"/>
          <p:nvPr/>
        </p:nvSpPr>
        <p:spPr>
          <a:xfrm>
            <a:off x="526257" y="1994108"/>
            <a:ext cx="2645291" cy="3970318"/>
          </a:xfrm>
          <a:prstGeom prst="rect">
            <a:avLst/>
          </a:prstGeom>
          <a:solidFill>
            <a:schemeClr val="bg1"/>
          </a:solidFill>
        </p:spPr>
        <p:txBody>
          <a:bodyPr wrap="square" rtlCol="0">
            <a:spAutoFit/>
          </a:bodyPr>
          <a:lstStyle/>
          <a:p>
            <a:pPr algn="just"/>
            <a:r>
              <a:rPr lang="sk-SK" sz="1200" i="1" dirty="0" smtClean="0">
                <a:solidFill>
                  <a:srgbClr val="8A4500"/>
                </a:solidFill>
                <a:latin typeface="Franklin Gothic Medium Cond" panose="020B0606030402020204" pitchFamily="34" charset="0"/>
              </a:rPr>
              <a:t>Bola tam aj istá žena, ktorá mala dvanásť rokov krvotok. Veľa vystála od mnohých lekárov a minula celý majetok, ale nič jej nepomohlo, ba bolo jej vždy horšie. Keď sa dopočula o Ježišovi, prišla v zástupe zozadu a dotkla sa jeho šiat. Povedala si totiž: „Ak sa dotknem čo len jeho odevu, ozdraviem. A hneď prestala krvácať a pocítila v tele, že je z choroby vyliečená. Ježiš hneď poznal, že z neho vyšla sila. Obrátil sa k zástupu a spýtal sa: „Kto sa to dotkol mojich šiat? Jeho učeníci mu vraveli: „Vidíš, že sa na teba tlačí zástup, a pýtaš sa: „Kto sa ma dotkol?“</a:t>
            </a:r>
          </a:p>
          <a:p>
            <a:pPr algn="just"/>
            <a:r>
              <a:rPr lang="sk-SK" sz="1200" i="1" dirty="0" smtClean="0">
                <a:solidFill>
                  <a:srgbClr val="8A4500"/>
                </a:solidFill>
                <a:latin typeface="Franklin Gothic Medium Cond" panose="020B0606030402020204" pitchFamily="34" charset="0"/>
              </a:rPr>
              <a:t>Ale on sa obzeral a chcel vidieť tú, čo to urobila. Žena vediac, čo sa s ňou stalo, prišla so strachom a chvením, padla pred neho a povedala mu celú pravdu. A on jej povedal: „Dcéra, tvoja viera ťa uzdravila. Choď v pokoji a buď uzdravená zo svojej choroby.“ </a:t>
            </a:r>
            <a:endParaRPr lang="sk-SK" sz="1200" i="1" dirty="0" smtClean="0">
              <a:solidFill>
                <a:srgbClr val="8A4500"/>
              </a:solidFill>
              <a:latin typeface="Franklin Gothic Medium Cond" panose="020B0606030402020204" pitchFamily="34" charset="0"/>
            </a:endParaRPr>
          </a:p>
          <a:p>
            <a:pPr algn="just"/>
            <a:r>
              <a:rPr lang="sk-SK" sz="1200" i="1" dirty="0" err="1" smtClean="0">
                <a:solidFill>
                  <a:srgbClr val="8A4500"/>
                </a:solidFill>
                <a:latin typeface="Franklin Gothic Medium Cond" panose="020B0606030402020204" pitchFamily="34" charset="0"/>
              </a:rPr>
              <a:t>Mk</a:t>
            </a:r>
            <a:r>
              <a:rPr lang="sk-SK" sz="1200" i="1" dirty="0" smtClean="0">
                <a:solidFill>
                  <a:srgbClr val="8A4500"/>
                </a:solidFill>
                <a:latin typeface="Franklin Gothic Medium Cond" panose="020B0606030402020204" pitchFamily="34" charset="0"/>
              </a:rPr>
              <a:t> 5, 25-34</a:t>
            </a:r>
            <a:endParaRPr lang="sk-SK" sz="1200" i="1" dirty="0">
              <a:solidFill>
                <a:srgbClr val="8A4500"/>
              </a:solidFill>
              <a:latin typeface="Franklin Gothic Medium Cond" panose="020B0606030402020204" pitchFamily="34" charset="0"/>
            </a:endParaRPr>
          </a:p>
        </p:txBody>
      </p:sp>
      <p:sp>
        <p:nvSpPr>
          <p:cNvPr id="16" name="BlokTextu 15"/>
          <p:cNvSpPr txBox="1"/>
          <p:nvPr/>
        </p:nvSpPr>
        <p:spPr>
          <a:xfrm>
            <a:off x="2285279" y="688247"/>
            <a:ext cx="5307864" cy="954107"/>
          </a:xfrm>
          <a:prstGeom prst="rect">
            <a:avLst/>
          </a:prstGeom>
          <a:noFill/>
        </p:spPr>
        <p:txBody>
          <a:bodyPr wrap="none" rtlCol="0">
            <a:spAutoFit/>
          </a:bodyPr>
          <a:lstStyle/>
          <a:p>
            <a:pPr algn="ctr"/>
            <a:r>
              <a:rPr lang="sk-SK" sz="1600" b="1" dirty="0" smtClean="0">
                <a:solidFill>
                  <a:srgbClr val="002060"/>
                </a:solidFill>
                <a:latin typeface="Bodoni MT Condensed" panose="02070606080606020203" pitchFamily="18" charset="0"/>
              </a:rPr>
              <a:t>BIBLIA PRE VŠETKÝCH 2018</a:t>
            </a:r>
          </a:p>
          <a:p>
            <a:pPr algn="ctr"/>
            <a:endParaRPr lang="sk-SK" sz="1600" b="1" dirty="0">
              <a:solidFill>
                <a:srgbClr val="002060"/>
              </a:solidFill>
              <a:latin typeface="Bodoni MT Condensed" panose="02070606080606020203" pitchFamily="18" charset="0"/>
            </a:endParaRPr>
          </a:p>
          <a:p>
            <a:pPr algn="ctr"/>
            <a:r>
              <a:rPr lang="sk-SK" sz="2400" b="1" dirty="0" smtClean="0">
                <a:solidFill>
                  <a:srgbClr val="F3540D"/>
                </a:solidFill>
                <a:latin typeface="Bodoni MT Condensed" panose="02070606080606020203" pitchFamily="18" charset="0"/>
              </a:rPr>
              <a:t>                Božie slovo s aplikáciou do dnešných dní</a:t>
            </a:r>
            <a:endParaRPr lang="sk-SK" sz="2400" b="1" dirty="0">
              <a:solidFill>
                <a:srgbClr val="F3540D"/>
              </a:solidFill>
              <a:latin typeface="Bodoni MT Condensed" panose="02070606080606020203" pitchFamily="18" charset="0"/>
            </a:endParaRPr>
          </a:p>
        </p:txBody>
      </p:sp>
    </p:spTree>
    <p:extLst>
      <p:ext uri="{BB962C8B-B14F-4D97-AF65-F5344CB8AC3E}">
        <p14:creationId xmlns:p14="http://schemas.microsoft.com/office/powerpoint/2010/main" val="3358625666"/>
      </p:ext>
    </p:extLst>
  </p:cSld>
  <p:clrMapOvr>
    <a:masterClrMapping/>
  </p:clrMapOvr>
  <p:timing>
    <p:tnLst>
      <p:par>
        <p:cTn id="1" dur="indefinite" restart="never" nodeType="tmRoot"/>
      </p:par>
    </p:tnLst>
  </p:timing>
</p:sld>
</file>

<file path=ppt/theme/theme1.xml><?xml version="1.0" encoding="utf-8"?>
<a:theme xmlns:a="http://schemas.openxmlformats.org/drawingml/2006/main" name="Motív Office">
  <a:themeElements>
    <a:clrScheme name="Motív 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Motív 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Motív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1787</TotalTime>
  <Words>1060</Words>
  <Application>Microsoft Office PowerPoint</Application>
  <PresentationFormat>Prezentácia na obrazovke (4:3)</PresentationFormat>
  <Paragraphs>395</Paragraphs>
  <Slides>12</Slides>
  <Notes>0</Notes>
  <HiddenSlides>0</HiddenSlides>
  <MMClips>0</MMClips>
  <ScaleCrop>false</ScaleCrop>
  <HeadingPairs>
    <vt:vector size="6" baseType="variant">
      <vt:variant>
        <vt:lpstr>Použité písma</vt:lpstr>
      </vt:variant>
      <vt:variant>
        <vt:i4>7</vt:i4>
      </vt:variant>
      <vt:variant>
        <vt:lpstr>Motív</vt:lpstr>
      </vt:variant>
      <vt:variant>
        <vt:i4>1</vt:i4>
      </vt:variant>
      <vt:variant>
        <vt:lpstr>Nadpisy snímok</vt:lpstr>
      </vt:variant>
      <vt:variant>
        <vt:i4>12</vt:i4>
      </vt:variant>
    </vt:vector>
  </HeadingPairs>
  <TitlesOfParts>
    <vt:vector size="20" baseType="lpstr">
      <vt:lpstr>Arial</vt:lpstr>
      <vt:lpstr>Bernard MT Condensed</vt:lpstr>
      <vt:lpstr>Bodoni MT Condensed</vt:lpstr>
      <vt:lpstr>Calibri</vt:lpstr>
      <vt:lpstr>Calibri Light</vt:lpstr>
      <vt:lpstr>Franklin Gothic Medium Cond</vt:lpstr>
      <vt:lpstr>Times New Roman</vt:lpstr>
      <vt:lpstr>Motív Office</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Prezentácia programu PowerPoint</dc:title>
  <dc:creator>Martina Šipošová</dc:creator>
  <cp:lastModifiedBy>Martina Šipošová</cp:lastModifiedBy>
  <cp:revision>100</cp:revision>
  <dcterms:created xsi:type="dcterms:W3CDTF">2017-11-24T08:58:06Z</dcterms:created>
  <dcterms:modified xsi:type="dcterms:W3CDTF">2018-01-08T15:34:21Z</dcterms:modified>
</cp:coreProperties>
</file>