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66" r:id="rId4"/>
    <p:sldId id="262" r:id="rId5"/>
    <p:sldId id="267" r:id="rId6"/>
    <p:sldId id="268" r:id="rId7"/>
    <p:sldId id="269" r:id="rId8"/>
    <p:sldId id="270" r:id="rId9"/>
    <p:sldId id="271" r:id="rId10"/>
    <p:sldId id="272" r:id="rId11"/>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3540D"/>
    <a:srgbClr val="8A4500"/>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4" autoAdjust="0"/>
    <p:restoredTop sz="94660"/>
  </p:normalViewPr>
  <p:slideViewPr>
    <p:cSldViewPr snapToGrid="0">
      <p:cViewPr varScale="1">
        <p:scale>
          <a:sx n="92" d="100"/>
          <a:sy n="92" d="100"/>
        </p:scale>
        <p:origin x="84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1. 12. 2017</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1. 12. 2017</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1. 12. 2017</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1. 12. 2017</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1. 12. 2017</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1. 12. 2017</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1. 12. 2017</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1. 12. 2017</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1. 12. 2017</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1. 12. 2017</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1. 12. 2017</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1. 12. 2017</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2503417" y="1197947"/>
            <a:ext cx="4914900" cy="5416868"/>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endParaRPr lang="sk-SK" sz="1400" dirty="0" smtClean="0">
              <a:solidFill>
                <a:srgbClr val="8A4500"/>
              </a:solidFill>
              <a:effectLst/>
              <a:ea typeface="Times New Roman" panose="02020603050405020304" pitchFamily="18" charset="0"/>
            </a:endParaRPr>
          </a:p>
          <a:p>
            <a:pPr>
              <a:spcAft>
                <a:spcPts val="0"/>
              </a:spcAft>
            </a:pPr>
            <a:r>
              <a:rPr lang="sk-SK" sz="1400" b="1" dirty="0" smtClean="0">
                <a:solidFill>
                  <a:srgbClr val="8A4500"/>
                </a:solidFill>
                <a:effectLst/>
                <a:ea typeface="Times New Roman" panose="02020603050405020304" pitchFamily="18" charset="0"/>
              </a:rPr>
              <a:t>1. Kedy počas liturgického roka môžeme počuť z úst kňaza častejšie ako inokedy Ježišove slová „Kajajte sa a verte evanjeliu?“ </a:t>
            </a:r>
            <a:endParaRPr lang="sk-SK" sz="1400" dirty="0" smtClean="0">
              <a:solidFill>
                <a:srgbClr val="8A4500"/>
              </a:solidFill>
              <a:effectLst/>
              <a:ea typeface="Times New Roman" panose="02020603050405020304" pitchFamily="18" charset="0"/>
            </a:endParaRPr>
          </a:p>
          <a:p>
            <a:pPr>
              <a:spcAft>
                <a:spcPts val="0"/>
              </a:spcAft>
            </a:pPr>
            <a:r>
              <a:rPr lang="sk-SK" sz="1200" dirty="0" smtClean="0">
                <a:solidFill>
                  <a:srgbClr val="8A4500"/>
                </a:solidFill>
                <a:effectLst/>
                <a:ea typeface="Times New Roman" panose="02020603050405020304" pitchFamily="18" charset="0"/>
              </a:rPr>
              <a:t>  A, veľkonočné obdobie</a:t>
            </a:r>
          </a:p>
          <a:p>
            <a:pPr>
              <a:spcAft>
                <a:spcPts val="0"/>
              </a:spcAft>
            </a:pPr>
            <a:r>
              <a:rPr lang="sk-SK" sz="1200" dirty="0" smtClean="0">
                <a:solidFill>
                  <a:srgbClr val="8A4500"/>
                </a:solidFill>
                <a:effectLst/>
                <a:ea typeface="Times New Roman" panose="02020603050405020304" pitchFamily="18" charset="0"/>
              </a:rPr>
              <a:t>  B, pôst </a:t>
            </a:r>
          </a:p>
          <a:p>
            <a:pPr>
              <a:spcAft>
                <a:spcPts val="0"/>
              </a:spcAft>
            </a:pPr>
            <a:r>
              <a:rPr lang="sk-SK" sz="1200" dirty="0" smtClean="0">
                <a:solidFill>
                  <a:srgbClr val="8A4500"/>
                </a:solidFill>
                <a:effectLst/>
                <a:ea typeface="Times New Roman" panose="02020603050405020304" pitchFamily="18" charset="0"/>
              </a:rPr>
              <a:t>  C, vianočné obdobie</a:t>
            </a:r>
          </a:p>
          <a:p>
            <a:pPr>
              <a:spcAft>
                <a:spcPts val="0"/>
              </a:spcAft>
            </a:pPr>
            <a:endParaRPr lang="sk-SK" dirty="0">
              <a:solidFill>
                <a:srgbClr val="8A4500"/>
              </a:solidFill>
              <a:ea typeface="Times New Roman" panose="02020603050405020304" pitchFamily="18" charset="0"/>
            </a:endParaRPr>
          </a:p>
          <a:p>
            <a:r>
              <a:rPr lang="sk-SK" sz="1400" b="1" dirty="0">
                <a:solidFill>
                  <a:srgbClr val="8A4500"/>
                </a:solidFill>
              </a:rPr>
              <a:t>Ako Markovo evanjelium nazýva pokušiteľa, ktorý Ježiša pokúšal na púšti?</a:t>
            </a:r>
            <a:endParaRPr lang="sk-SK" sz="1400" dirty="0">
              <a:solidFill>
                <a:srgbClr val="8A4500"/>
              </a:solidFill>
            </a:endParaRPr>
          </a:p>
          <a:p>
            <a:r>
              <a:rPr lang="sk-SK" sz="1200" dirty="0" smtClean="0">
                <a:solidFill>
                  <a:srgbClr val="8A4500"/>
                </a:solidFill>
              </a:rPr>
              <a:t>  A</a:t>
            </a:r>
            <a:r>
              <a:rPr lang="sk-SK" sz="1200" dirty="0">
                <a:solidFill>
                  <a:srgbClr val="8A4500"/>
                </a:solidFill>
              </a:rPr>
              <a:t>, satan</a:t>
            </a:r>
          </a:p>
          <a:p>
            <a:r>
              <a:rPr lang="sk-SK" sz="1200" dirty="0" smtClean="0">
                <a:solidFill>
                  <a:srgbClr val="8A4500"/>
                </a:solidFill>
              </a:rPr>
              <a:t>  B</a:t>
            </a:r>
            <a:r>
              <a:rPr lang="sk-SK" sz="1200" dirty="0">
                <a:solidFill>
                  <a:srgbClr val="8A4500"/>
                </a:solidFill>
              </a:rPr>
              <a:t>, diabol</a:t>
            </a:r>
          </a:p>
          <a:p>
            <a:r>
              <a:rPr lang="sk-SK" sz="1200" dirty="0" smtClean="0">
                <a:solidFill>
                  <a:srgbClr val="8A4500"/>
                </a:solidFill>
              </a:rPr>
              <a:t>  C</a:t>
            </a:r>
            <a:r>
              <a:rPr lang="sk-SK" sz="1200" dirty="0">
                <a:solidFill>
                  <a:srgbClr val="8A4500"/>
                </a:solidFill>
              </a:rPr>
              <a:t>, zlý </a:t>
            </a:r>
            <a:r>
              <a:rPr lang="sk-SK" sz="1200" dirty="0" smtClean="0">
                <a:solidFill>
                  <a:srgbClr val="8A4500"/>
                </a:solidFill>
              </a:rPr>
              <a:t>duch</a:t>
            </a:r>
            <a:endParaRPr lang="sk-SK" sz="1200" dirty="0" smtClean="0">
              <a:solidFill>
                <a:srgbClr val="8A4500"/>
              </a:solidFill>
              <a:ea typeface="Times New Roman" panose="02020603050405020304" pitchFamily="18" charset="0"/>
            </a:endParaRPr>
          </a:p>
          <a:p>
            <a:endParaRPr lang="sk-SK" dirty="0">
              <a:solidFill>
                <a:srgbClr val="8A4500"/>
              </a:solidFill>
              <a:effectLst/>
              <a:ea typeface="Times New Roman" panose="02020603050405020304" pitchFamily="18" charset="0"/>
            </a:endParaRPr>
          </a:p>
          <a:p>
            <a:r>
              <a:rPr lang="sk-SK" sz="1400" b="1" dirty="0">
                <a:solidFill>
                  <a:srgbClr val="8A4500"/>
                </a:solidFill>
              </a:rPr>
              <a:t>Keď Jána Krstiteľa uväznili, Ježiš hlásal: Priblížilo sa</a:t>
            </a:r>
            <a:endParaRPr lang="sk-SK" sz="1400" dirty="0">
              <a:solidFill>
                <a:srgbClr val="8A4500"/>
              </a:solidFill>
            </a:endParaRPr>
          </a:p>
          <a:p>
            <a:r>
              <a:rPr lang="sk-SK" sz="1200" dirty="0" smtClean="0">
                <a:solidFill>
                  <a:srgbClr val="8A4500"/>
                </a:solidFill>
              </a:rPr>
              <a:t>  A</a:t>
            </a:r>
            <a:r>
              <a:rPr lang="sk-SK" sz="1200" dirty="0">
                <a:solidFill>
                  <a:srgbClr val="8A4500"/>
                </a:solidFill>
              </a:rPr>
              <a:t>, Božie kráľovstvo</a:t>
            </a:r>
          </a:p>
          <a:p>
            <a:r>
              <a:rPr lang="sk-SK" sz="1200" dirty="0" smtClean="0">
                <a:solidFill>
                  <a:srgbClr val="8A4500"/>
                </a:solidFill>
              </a:rPr>
              <a:t>  B</a:t>
            </a:r>
            <a:r>
              <a:rPr lang="sk-SK" sz="1200" dirty="0">
                <a:solidFill>
                  <a:srgbClr val="8A4500"/>
                </a:solidFill>
              </a:rPr>
              <a:t>, nebeské kráľovstvo</a:t>
            </a:r>
          </a:p>
          <a:p>
            <a:r>
              <a:rPr lang="sk-SK" sz="1200" dirty="0" smtClean="0">
                <a:solidFill>
                  <a:srgbClr val="8A4500"/>
                </a:solidFill>
              </a:rPr>
              <a:t>  C</a:t>
            </a:r>
            <a:r>
              <a:rPr lang="sk-SK" sz="1200" dirty="0">
                <a:solidFill>
                  <a:srgbClr val="8A4500"/>
                </a:solidFill>
              </a:rPr>
              <a:t>, mesiášske </a:t>
            </a:r>
            <a:r>
              <a:rPr lang="sk-SK" sz="1200" dirty="0" smtClean="0">
                <a:solidFill>
                  <a:srgbClr val="8A4500"/>
                </a:solidFill>
              </a:rPr>
              <a:t>kráľovstvo</a:t>
            </a:r>
          </a:p>
          <a:p>
            <a:endParaRPr lang="sk-SK" sz="1200" dirty="0">
              <a:solidFill>
                <a:srgbClr val="8A4500"/>
              </a:solidFill>
              <a:effectLst/>
              <a:ea typeface="Times New Roman" panose="02020603050405020304" pitchFamily="18" charset="0"/>
            </a:endParaRPr>
          </a:p>
          <a:p>
            <a:r>
              <a:rPr lang="sk-SK" sz="1400" b="1" dirty="0">
                <a:solidFill>
                  <a:srgbClr val="8A4500"/>
                </a:solidFill>
              </a:rPr>
              <a:t>Keď Ježiš povolával prvých učeníkov, na lodi boli: </a:t>
            </a:r>
            <a:endParaRPr lang="sk-SK" sz="1400" dirty="0">
              <a:solidFill>
                <a:srgbClr val="8A4500"/>
              </a:solidFill>
            </a:endParaRPr>
          </a:p>
          <a:p>
            <a:r>
              <a:rPr lang="sk-SK" sz="1200" dirty="0" smtClean="0">
                <a:solidFill>
                  <a:srgbClr val="8A4500"/>
                </a:solidFill>
              </a:rPr>
              <a:t>  A</a:t>
            </a:r>
            <a:r>
              <a:rPr lang="sk-SK" sz="1200" dirty="0">
                <a:solidFill>
                  <a:srgbClr val="8A4500"/>
                </a:solidFill>
              </a:rPr>
              <a:t>, Šimon a Ondrej</a:t>
            </a:r>
          </a:p>
          <a:p>
            <a:r>
              <a:rPr lang="sk-SK" sz="1200" dirty="0" smtClean="0">
                <a:solidFill>
                  <a:srgbClr val="8A4500"/>
                </a:solidFill>
              </a:rPr>
              <a:t>  B</a:t>
            </a:r>
            <a:r>
              <a:rPr lang="sk-SK" sz="1200" dirty="0">
                <a:solidFill>
                  <a:srgbClr val="8A4500"/>
                </a:solidFill>
              </a:rPr>
              <a:t>, Jakub a Ján</a:t>
            </a:r>
          </a:p>
          <a:p>
            <a:r>
              <a:rPr lang="sk-SK" sz="1200" dirty="0" smtClean="0">
                <a:solidFill>
                  <a:srgbClr val="8A4500"/>
                </a:solidFill>
              </a:rPr>
              <a:t>  C</a:t>
            </a:r>
            <a:r>
              <a:rPr lang="sk-SK" sz="1200" dirty="0">
                <a:solidFill>
                  <a:srgbClr val="8A4500"/>
                </a:solidFill>
              </a:rPr>
              <a:t>, </a:t>
            </a:r>
            <a:r>
              <a:rPr lang="sk-SK" sz="1200" dirty="0" err="1">
                <a:solidFill>
                  <a:srgbClr val="8A4500"/>
                </a:solidFill>
              </a:rPr>
              <a:t>Zebedej</a:t>
            </a:r>
            <a:r>
              <a:rPr lang="sk-SK" sz="1200" dirty="0">
                <a:solidFill>
                  <a:srgbClr val="8A4500"/>
                </a:solidFill>
              </a:rPr>
              <a:t> a nádenníci</a:t>
            </a:r>
          </a:p>
          <a:p>
            <a:endParaRPr lang="sk-SK" sz="1400" dirty="0">
              <a:solidFill>
                <a:srgbClr val="8A4500"/>
              </a:solidFill>
              <a:effectLst/>
              <a:ea typeface="Times New Roman" panose="02020603050405020304" pitchFamily="18" charset="0"/>
            </a:endParaRP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2369880" y="2257173"/>
            <a:ext cx="4572000" cy="1661993"/>
          </a:xfrm>
          <a:prstGeom prst="rect">
            <a:avLst/>
          </a:prstGeom>
        </p:spPr>
        <p:txBody>
          <a:bodyPr>
            <a:spAutoFit/>
          </a:bodyPr>
          <a:lstStyle/>
          <a:p>
            <a:pPr lvl="0"/>
            <a:r>
              <a:rPr lang="sk-SK" sz="1200" b="1" dirty="0" smtClean="0">
                <a:solidFill>
                  <a:srgbClr val="002060"/>
                </a:solidFill>
              </a:rPr>
              <a:t>Hlásanie </a:t>
            </a:r>
            <a:r>
              <a:rPr lang="sk-SK" sz="1200" b="1" dirty="0">
                <a:solidFill>
                  <a:srgbClr val="002060"/>
                </a:solidFill>
              </a:rPr>
              <a:t>Jána Krstiteľa: </a:t>
            </a:r>
            <a:r>
              <a:rPr lang="sk-SK" sz="1200" dirty="0">
                <a:solidFill>
                  <a:srgbClr val="002060"/>
                </a:solidFill>
              </a:rPr>
              <a:t>KKC </a:t>
            </a:r>
            <a:r>
              <a:rPr lang="sk-SK" sz="1200" dirty="0" smtClean="0">
                <a:solidFill>
                  <a:srgbClr val="002060"/>
                </a:solidFill>
              </a:rPr>
              <a:t>522-524</a:t>
            </a:r>
          </a:p>
          <a:p>
            <a:pPr lvl="0"/>
            <a:endParaRPr lang="sk-SK" sz="1200" dirty="0">
              <a:solidFill>
                <a:srgbClr val="002060"/>
              </a:solidFill>
            </a:endParaRPr>
          </a:p>
          <a:p>
            <a:pPr lvl="0"/>
            <a:r>
              <a:rPr lang="sk-SK" sz="1200" b="1" dirty="0">
                <a:solidFill>
                  <a:srgbClr val="002060"/>
                </a:solidFill>
              </a:rPr>
              <a:t>Ježišov krst: </a:t>
            </a:r>
            <a:r>
              <a:rPr lang="sk-SK" sz="1200" dirty="0">
                <a:solidFill>
                  <a:srgbClr val="002060"/>
                </a:solidFill>
              </a:rPr>
              <a:t>KKC </a:t>
            </a:r>
            <a:r>
              <a:rPr lang="sk-SK" sz="1200" dirty="0" smtClean="0">
                <a:solidFill>
                  <a:srgbClr val="002060"/>
                </a:solidFill>
              </a:rPr>
              <a:t>535-537</a:t>
            </a:r>
          </a:p>
          <a:p>
            <a:pPr lvl="0"/>
            <a:endParaRPr lang="sk-SK" sz="1200" dirty="0">
              <a:solidFill>
                <a:srgbClr val="002060"/>
              </a:solidFill>
            </a:endParaRPr>
          </a:p>
          <a:p>
            <a:pPr lvl="0"/>
            <a:r>
              <a:rPr lang="sk-SK" sz="1200" b="1" dirty="0">
                <a:solidFill>
                  <a:srgbClr val="002060"/>
                </a:solidFill>
              </a:rPr>
              <a:t>Pokúšanie Ježiša na púšti</a:t>
            </a:r>
            <a:r>
              <a:rPr lang="sk-SK" sz="1200" dirty="0">
                <a:solidFill>
                  <a:srgbClr val="002060"/>
                </a:solidFill>
              </a:rPr>
              <a:t>: KKC </a:t>
            </a:r>
            <a:r>
              <a:rPr lang="sk-SK" sz="1200" dirty="0" smtClean="0">
                <a:solidFill>
                  <a:srgbClr val="002060"/>
                </a:solidFill>
              </a:rPr>
              <a:t>538-540</a:t>
            </a:r>
          </a:p>
          <a:p>
            <a:pPr lvl="0"/>
            <a:endParaRPr lang="sk-SK" sz="1200" dirty="0">
              <a:solidFill>
                <a:srgbClr val="002060"/>
              </a:solidFill>
            </a:endParaRPr>
          </a:p>
          <a:p>
            <a:r>
              <a:rPr lang="sk-SK" sz="1200" b="1" dirty="0">
                <a:solidFill>
                  <a:srgbClr val="002060"/>
                </a:solidFill>
              </a:rPr>
              <a:t>Začiatok Ježišovej činnosti: </a:t>
            </a:r>
            <a:r>
              <a:rPr lang="sk-SK" sz="1200" dirty="0">
                <a:solidFill>
                  <a:srgbClr val="002060"/>
                </a:solidFill>
              </a:rPr>
              <a:t>KKC 51-53; 541-542; 1427-1433</a:t>
            </a:r>
          </a:p>
          <a:p>
            <a:endParaRPr lang="sk-SK" dirty="0"/>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1978662" y="5264703"/>
            <a:ext cx="5186676" cy="369332"/>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52515" y="3429000"/>
            <a:ext cx="236365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451184" y="1172617"/>
            <a:ext cx="6045699" cy="5693866"/>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endParaRPr lang="sk-SK" sz="1400" b="1" dirty="0" smtClean="0">
              <a:solidFill>
                <a:srgbClr val="663300"/>
              </a:solidFill>
            </a:endParaRPr>
          </a:p>
          <a:p>
            <a:r>
              <a:rPr lang="sk-SK" sz="1400" b="1" dirty="0" smtClean="0">
                <a:solidFill>
                  <a:srgbClr val="663300"/>
                </a:solidFill>
              </a:rPr>
              <a:t>   Zlý </a:t>
            </a:r>
            <a:r>
              <a:rPr lang="sk-SK" sz="1400" b="1" dirty="0">
                <a:solidFill>
                  <a:srgbClr val="663300"/>
                </a:solidFill>
              </a:rPr>
              <a:t>duch v </a:t>
            </a:r>
            <a:r>
              <a:rPr lang="sk-SK" sz="1400" b="1" dirty="0" err="1">
                <a:solidFill>
                  <a:srgbClr val="663300"/>
                </a:solidFill>
              </a:rPr>
              <a:t>kafarnaumskej</a:t>
            </a:r>
            <a:r>
              <a:rPr lang="sk-SK" sz="1400" b="1" dirty="0">
                <a:solidFill>
                  <a:srgbClr val="663300"/>
                </a:solidFill>
              </a:rPr>
              <a:t> synagóge menuje Ježiša titulom:</a:t>
            </a:r>
            <a:endParaRPr lang="sk-SK" sz="1400" dirty="0">
              <a:solidFill>
                <a:srgbClr val="663300"/>
              </a:solidFill>
            </a:endParaRPr>
          </a:p>
          <a:p>
            <a:r>
              <a:rPr lang="sk-SK" sz="1200" dirty="0" smtClean="0">
                <a:solidFill>
                  <a:srgbClr val="663300"/>
                </a:solidFill>
              </a:rPr>
              <a:t>      A</a:t>
            </a:r>
            <a:r>
              <a:rPr lang="sk-SK" sz="1200" dirty="0">
                <a:solidFill>
                  <a:srgbClr val="663300"/>
                </a:solidFill>
              </a:rPr>
              <a:t>, Syn Dávidov</a:t>
            </a:r>
          </a:p>
          <a:p>
            <a:r>
              <a:rPr lang="sk-SK" sz="1200" dirty="0" smtClean="0">
                <a:solidFill>
                  <a:srgbClr val="663300"/>
                </a:solidFill>
              </a:rPr>
              <a:t>      B</a:t>
            </a:r>
            <a:r>
              <a:rPr lang="sk-SK" sz="1200" dirty="0">
                <a:solidFill>
                  <a:srgbClr val="663300"/>
                </a:solidFill>
              </a:rPr>
              <a:t>, Boží Svätý</a:t>
            </a:r>
          </a:p>
          <a:p>
            <a:r>
              <a:rPr lang="sk-SK" sz="1200" dirty="0" smtClean="0">
                <a:solidFill>
                  <a:srgbClr val="663300"/>
                </a:solidFill>
              </a:rPr>
              <a:t>      C</a:t>
            </a:r>
            <a:r>
              <a:rPr lang="sk-SK" sz="1200" dirty="0">
                <a:solidFill>
                  <a:srgbClr val="663300"/>
                </a:solidFill>
              </a:rPr>
              <a:t>, Syn Boží</a:t>
            </a:r>
          </a:p>
          <a:p>
            <a:r>
              <a:rPr lang="sk-SK" sz="1400" b="1" dirty="0">
                <a:solidFill>
                  <a:srgbClr val="663300"/>
                </a:solidFill>
              </a:rPr>
              <a:t> </a:t>
            </a:r>
            <a:endParaRPr lang="sk-SK" sz="1400" dirty="0">
              <a:solidFill>
                <a:srgbClr val="663300"/>
              </a:solidFill>
            </a:endParaRPr>
          </a:p>
          <a:p>
            <a:r>
              <a:rPr lang="sk-SK" sz="1400" b="1" dirty="0" smtClean="0">
                <a:solidFill>
                  <a:srgbClr val="663300"/>
                </a:solidFill>
              </a:rPr>
              <a:t>    Čo </a:t>
            </a:r>
            <a:r>
              <a:rPr lang="sk-SK" sz="1400" b="1" dirty="0">
                <a:solidFill>
                  <a:srgbClr val="663300"/>
                </a:solidFill>
              </a:rPr>
              <a:t>hlásal Ján Krstiteľ</a:t>
            </a:r>
            <a:endParaRPr lang="sk-SK" sz="1400" dirty="0">
              <a:solidFill>
                <a:srgbClr val="663300"/>
              </a:solidFill>
            </a:endParaRPr>
          </a:p>
          <a:p>
            <a:r>
              <a:rPr lang="sk-SK" sz="1200" dirty="0" smtClean="0">
                <a:solidFill>
                  <a:srgbClr val="663300"/>
                </a:solidFill>
              </a:rPr>
              <a:t>      A</a:t>
            </a:r>
            <a:r>
              <a:rPr lang="sk-SK" sz="1200" dirty="0">
                <a:solidFill>
                  <a:srgbClr val="663300"/>
                </a:solidFill>
              </a:rPr>
              <a:t>, krst pokánia na odpustenie hriechov</a:t>
            </a:r>
          </a:p>
          <a:p>
            <a:r>
              <a:rPr lang="sk-SK" sz="1200" dirty="0" smtClean="0">
                <a:solidFill>
                  <a:srgbClr val="663300"/>
                </a:solidFill>
              </a:rPr>
              <a:t>      B</a:t>
            </a:r>
            <a:r>
              <a:rPr lang="sk-SK" sz="1200" dirty="0">
                <a:solidFill>
                  <a:srgbClr val="663300"/>
                </a:solidFill>
              </a:rPr>
              <a:t>, povinnosť obradného očistenia</a:t>
            </a:r>
          </a:p>
          <a:p>
            <a:r>
              <a:rPr lang="sk-SK" sz="1200" dirty="0" smtClean="0">
                <a:solidFill>
                  <a:srgbClr val="663300"/>
                </a:solidFill>
              </a:rPr>
              <a:t>      C</a:t>
            </a:r>
            <a:r>
              <a:rPr lang="sk-SK" sz="1200" dirty="0">
                <a:solidFill>
                  <a:srgbClr val="663300"/>
                </a:solidFill>
              </a:rPr>
              <a:t>, </a:t>
            </a:r>
            <a:r>
              <a:rPr lang="sk-SK" sz="1200" dirty="0" err="1">
                <a:solidFill>
                  <a:srgbClr val="663300"/>
                </a:solidFill>
              </a:rPr>
              <a:t>medo-kobylkovú</a:t>
            </a:r>
            <a:r>
              <a:rPr lang="sk-SK" sz="1200" dirty="0">
                <a:solidFill>
                  <a:srgbClr val="663300"/>
                </a:solidFill>
              </a:rPr>
              <a:t> diétu</a:t>
            </a:r>
          </a:p>
          <a:p>
            <a:r>
              <a:rPr lang="sk-SK" sz="1400" dirty="0">
                <a:solidFill>
                  <a:srgbClr val="663300"/>
                </a:solidFill>
              </a:rPr>
              <a:t> </a:t>
            </a:r>
          </a:p>
          <a:p>
            <a:r>
              <a:rPr lang="sk-SK" sz="1400" b="1" dirty="0" smtClean="0">
                <a:solidFill>
                  <a:srgbClr val="663300"/>
                </a:solidFill>
              </a:rPr>
              <a:t>    Podľa </a:t>
            </a:r>
            <a:r>
              <a:rPr lang="sk-SK" sz="1400" b="1" dirty="0">
                <a:solidFill>
                  <a:srgbClr val="663300"/>
                </a:solidFill>
              </a:rPr>
              <a:t>Jána bude Mesiáš krstiť</a:t>
            </a:r>
            <a:endParaRPr lang="sk-SK" sz="1400" dirty="0">
              <a:solidFill>
                <a:srgbClr val="663300"/>
              </a:solidFill>
            </a:endParaRPr>
          </a:p>
          <a:p>
            <a:r>
              <a:rPr lang="sk-SK" sz="1200" dirty="0" smtClean="0">
                <a:solidFill>
                  <a:srgbClr val="663300"/>
                </a:solidFill>
              </a:rPr>
              <a:t>      A</a:t>
            </a:r>
            <a:r>
              <a:rPr lang="sk-SK" sz="1200" dirty="0">
                <a:solidFill>
                  <a:srgbClr val="663300"/>
                </a:solidFill>
              </a:rPr>
              <a:t>, Duchom Svätým a vodou</a:t>
            </a:r>
          </a:p>
          <a:p>
            <a:r>
              <a:rPr lang="sk-SK" sz="1200" dirty="0" smtClean="0">
                <a:solidFill>
                  <a:srgbClr val="663300"/>
                </a:solidFill>
              </a:rPr>
              <a:t>      B</a:t>
            </a:r>
            <a:r>
              <a:rPr lang="sk-SK" sz="1200" dirty="0">
                <a:solidFill>
                  <a:srgbClr val="663300"/>
                </a:solidFill>
              </a:rPr>
              <a:t>, Duchom Svätým a ohňom</a:t>
            </a:r>
          </a:p>
          <a:p>
            <a:r>
              <a:rPr lang="sk-SK" sz="1200" dirty="0" smtClean="0">
                <a:solidFill>
                  <a:srgbClr val="663300"/>
                </a:solidFill>
              </a:rPr>
              <a:t>      C</a:t>
            </a:r>
            <a:r>
              <a:rPr lang="sk-SK" sz="1200" dirty="0">
                <a:solidFill>
                  <a:srgbClr val="663300"/>
                </a:solidFill>
              </a:rPr>
              <a:t>, Duchom </a:t>
            </a:r>
            <a:r>
              <a:rPr lang="sk-SK" sz="1200" dirty="0" smtClean="0">
                <a:solidFill>
                  <a:srgbClr val="663300"/>
                </a:solidFill>
              </a:rPr>
              <a:t>Svätým</a:t>
            </a:r>
          </a:p>
          <a:p>
            <a:endParaRPr lang="sk-SK" sz="1400" dirty="0">
              <a:solidFill>
                <a:srgbClr val="663300"/>
              </a:solidFill>
            </a:endParaRPr>
          </a:p>
          <a:p>
            <a:r>
              <a:rPr lang="sk-SK" sz="1400" b="1" dirty="0">
                <a:solidFill>
                  <a:srgbClr val="663300"/>
                </a:solidFill>
              </a:rPr>
              <a:t>3. K štyrom lokalitám: Galilea </a:t>
            </a:r>
            <a:r>
              <a:rPr lang="sk-SK" sz="1400" dirty="0">
                <a:solidFill>
                  <a:srgbClr val="663300"/>
                </a:solidFill>
              </a:rPr>
              <a:t>-</a:t>
            </a:r>
            <a:r>
              <a:rPr lang="sk-SK" sz="1400" b="1" dirty="0">
                <a:solidFill>
                  <a:srgbClr val="663300"/>
                </a:solidFill>
              </a:rPr>
              <a:t> všeobecne (G), </a:t>
            </a:r>
            <a:r>
              <a:rPr lang="sk-SK" sz="1400" b="1" dirty="0" err="1">
                <a:solidFill>
                  <a:srgbClr val="663300"/>
                </a:solidFill>
              </a:rPr>
              <a:t>Kafarnaum</a:t>
            </a:r>
            <a:r>
              <a:rPr lang="sk-SK" sz="1400" b="1" dirty="0">
                <a:solidFill>
                  <a:srgbClr val="663300"/>
                </a:solidFill>
              </a:rPr>
              <a:t> (K), </a:t>
            </a:r>
            <a:endParaRPr lang="sk-SK" sz="1400" b="1" dirty="0" smtClean="0">
              <a:solidFill>
                <a:srgbClr val="663300"/>
              </a:solidFill>
            </a:endParaRPr>
          </a:p>
          <a:p>
            <a:r>
              <a:rPr lang="sk-SK" sz="1400" b="1" dirty="0">
                <a:solidFill>
                  <a:srgbClr val="663300"/>
                </a:solidFill>
              </a:rPr>
              <a:t> </a:t>
            </a:r>
            <a:r>
              <a:rPr lang="sk-SK" sz="1400" b="1" dirty="0" smtClean="0">
                <a:solidFill>
                  <a:srgbClr val="663300"/>
                </a:solidFill>
              </a:rPr>
              <a:t>    Jordán </a:t>
            </a:r>
            <a:r>
              <a:rPr lang="sk-SK" sz="1400" b="1" dirty="0">
                <a:solidFill>
                  <a:srgbClr val="663300"/>
                </a:solidFill>
              </a:rPr>
              <a:t>(J) a púšť (P) priraď udalosti z </a:t>
            </a:r>
            <a:r>
              <a:rPr lang="sk-SK" sz="1400" b="1" dirty="0" err="1">
                <a:solidFill>
                  <a:srgbClr val="663300"/>
                </a:solidFill>
              </a:rPr>
              <a:t>Mk</a:t>
            </a:r>
            <a:r>
              <a:rPr lang="sk-SK" sz="1400" b="1" dirty="0">
                <a:solidFill>
                  <a:srgbClr val="663300"/>
                </a:solidFill>
              </a:rPr>
              <a:t> 1.</a:t>
            </a:r>
            <a:endParaRPr lang="sk-SK" sz="1400" dirty="0">
              <a:solidFill>
                <a:srgbClr val="663300"/>
              </a:solidFill>
            </a:endParaRPr>
          </a:p>
          <a:p>
            <a:r>
              <a:rPr lang="sk-SK" sz="1400" dirty="0">
                <a:solidFill>
                  <a:srgbClr val="663300"/>
                </a:solidFill>
              </a:rPr>
              <a:t> </a:t>
            </a:r>
          </a:p>
          <a:p>
            <a:r>
              <a:rPr lang="sk-SK" sz="1200" dirty="0" smtClean="0">
                <a:solidFill>
                  <a:srgbClr val="663300"/>
                </a:solidFill>
              </a:rPr>
              <a:t>      - </a:t>
            </a:r>
            <a:r>
              <a:rPr lang="sk-SK" sz="1200" dirty="0">
                <a:solidFill>
                  <a:srgbClr val="663300"/>
                </a:solidFill>
              </a:rPr>
              <a:t>uzdravenie posadnutého v synagóge</a:t>
            </a:r>
          </a:p>
          <a:p>
            <a:r>
              <a:rPr lang="sk-SK" sz="1200" dirty="0" smtClean="0">
                <a:solidFill>
                  <a:srgbClr val="663300"/>
                </a:solidFill>
              </a:rPr>
              <a:t>      - </a:t>
            </a:r>
            <a:r>
              <a:rPr lang="sk-SK" sz="1200" dirty="0">
                <a:solidFill>
                  <a:srgbClr val="663300"/>
                </a:solidFill>
              </a:rPr>
              <a:t>povolanie prvých učeníkov</a:t>
            </a:r>
          </a:p>
          <a:p>
            <a:r>
              <a:rPr lang="sk-SK" sz="1200" dirty="0" smtClean="0">
                <a:solidFill>
                  <a:srgbClr val="663300"/>
                </a:solidFill>
              </a:rPr>
              <a:t>      - </a:t>
            </a:r>
            <a:r>
              <a:rPr lang="sk-SK" sz="1200" dirty="0">
                <a:solidFill>
                  <a:srgbClr val="663300"/>
                </a:solidFill>
              </a:rPr>
              <a:t>pokúšanie Ježiša</a:t>
            </a:r>
          </a:p>
          <a:p>
            <a:r>
              <a:rPr lang="sk-SK" sz="1200" dirty="0" smtClean="0">
                <a:solidFill>
                  <a:srgbClr val="663300"/>
                </a:solidFill>
              </a:rPr>
              <a:t>      - </a:t>
            </a:r>
            <a:r>
              <a:rPr lang="sk-SK" sz="1200" dirty="0">
                <a:solidFill>
                  <a:srgbClr val="663300"/>
                </a:solidFill>
              </a:rPr>
              <a:t>pokrstenie Ježiša</a:t>
            </a:r>
          </a:p>
          <a:p>
            <a:r>
              <a:rPr lang="sk-SK" sz="1200" dirty="0" smtClean="0">
                <a:solidFill>
                  <a:srgbClr val="663300"/>
                </a:solidFill>
              </a:rPr>
              <a:t>      - </a:t>
            </a:r>
            <a:r>
              <a:rPr lang="sk-SK" sz="1200" dirty="0">
                <a:solidFill>
                  <a:srgbClr val="663300"/>
                </a:solidFill>
              </a:rPr>
              <a:t>uzdravenie malomocného</a:t>
            </a:r>
          </a:p>
          <a:p>
            <a:r>
              <a:rPr lang="sk-SK" sz="1200" dirty="0" smtClean="0">
                <a:solidFill>
                  <a:srgbClr val="663300"/>
                </a:solidFill>
              </a:rPr>
              <a:t>      - </a:t>
            </a:r>
            <a:r>
              <a:rPr lang="sk-SK" sz="1200" dirty="0">
                <a:solidFill>
                  <a:srgbClr val="663300"/>
                </a:solidFill>
              </a:rPr>
              <a:t>uzdravenie Petrovej testinej</a:t>
            </a:r>
          </a:p>
          <a:p>
            <a:r>
              <a:rPr lang="sk-SK" sz="1200" dirty="0" smtClean="0">
                <a:solidFill>
                  <a:srgbClr val="663300"/>
                </a:solidFill>
              </a:rPr>
              <a:t>      - </a:t>
            </a:r>
            <a:r>
              <a:rPr lang="sk-SK" sz="1200" dirty="0">
                <a:solidFill>
                  <a:srgbClr val="663300"/>
                </a:solidFill>
              </a:rPr>
              <a:t>Ježiš hlása Božie evanjelium</a:t>
            </a:r>
          </a:p>
          <a:p>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3059427" cy="307777"/>
          </a:xfrm>
          <a:prstGeom prst="rect">
            <a:avLst/>
          </a:prstGeom>
          <a:solidFill>
            <a:schemeClr val="bg1"/>
          </a:solidFill>
        </p:spPr>
        <p:txBody>
          <a:bodyPr wrap="none" rtlCol="0">
            <a:spAutoFit/>
          </a:bodyPr>
          <a:lstStyle/>
          <a:p>
            <a:r>
              <a:rPr lang="sk-SK" sz="1400" b="1" dirty="0">
                <a:solidFill>
                  <a:srgbClr val="663300"/>
                </a:solidFill>
              </a:rPr>
              <a:t>2. Nájdi správnu odpoveď a vysvetli ju:</a:t>
            </a:r>
            <a:endParaRPr lang="sk-SK" sz="1400" dirty="0"/>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16" name="Obdĺžnik 15"/>
          <p:cNvSpPr/>
          <p:nvPr/>
        </p:nvSpPr>
        <p:spPr>
          <a:xfrm>
            <a:off x="2453760" y="1619516"/>
            <a:ext cx="5050626" cy="4739759"/>
          </a:xfrm>
          <a:prstGeom prst="rect">
            <a:avLst/>
          </a:prstGeom>
        </p:spPr>
        <p:txBody>
          <a:bodyPr wrap="square">
            <a:spAutoFit/>
          </a:bodyPr>
          <a:lstStyle/>
          <a:p>
            <a:r>
              <a:rPr lang="sk-SK" sz="1400" b="1" dirty="0" smtClean="0">
                <a:solidFill>
                  <a:srgbClr val="663300"/>
                </a:solidFill>
              </a:rPr>
              <a:t>4</a:t>
            </a:r>
            <a:r>
              <a:rPr lang="sk-SK" sz="1400" b="1" dirty="0">
                <a:solidFill>
                  <a:srgbClr val="663300"/>
                </a:solidFill>
              </a:rPr>
              <a:t>. Vytvor </a:t>
            </a:r>
            <a:r>
              <a:rPr lang="sk-SK" sz="1400" b="1" dirty="0" smtClean="0">
                <a:solidFill>
                  <a:srgbClr val="663300"/>
                </a:solidFill>
              </a:rPr>
              <a:t>dvojice</a:t>
            </a:r>
          </a:p>
          <a:p>
            <a:endParaRPr lang="sk-SK" sz="1200" b="1" dirty="0">
              <a:solidFill>
                <a:srgbClr val="663300"/>
              </a:solidFill>
            </a:endParaRPr>
          </a:p>
          <a:p>
            <a:r>
              <a:rPr lang="sk-SK" sz="1200" dirty="0" smtClean="0">
                <a:solidFill>
                  <a:srgbClr val="663300"/>
                </a:solidFill>
              </a:rPr>
              <a:t>    1, Ondrej                        A, lesný med</a:t>
            </a:r>
          </a:p>
          <a:p>
            <a:r>
              <a:rPr lang="sk-SK" sz="1200" dirty="0" smtClean="0">
                <a:solidFill>
                  <a:srgbClr val="663300"/>
                </a:solidFill>
              </a:rPr>
              <a:t>    2, milovaný Syn             B, Nazaret</a:t>
            </a:r>
          </a:p>
          <a:p>
            <a:r>
              <a:rPr lang="sk-SK" sz="1200" dirty="0" smtClean="0">
                <a:solidFill>
                  <a:srgbClr val="663300"/>
                </a:solidFill>
              </a:rPr>
              <a:t>    3, Ježiš                             C, Ján (apoštol)</a:t>
            </a:r>
          </a:p>
          <a:p>
            <a:r>
              <a:rPr lang="sk-SK" sz="1200" dirty="0" smtClean="0">
                <a:solidFill>
                  <a:srgbClr val="663300"/>
                </a:solidFill>
              </a:rPr>
              <a:t>    4, krst                               D, Šimon</a:t>
            </a:r>
          </a:p>
          <a:p>
            <a:r>
              <a:rPr lang="sk-SK" sz="1200" dirty="0" smtClean="0">
                <a:solidFill>
                  <a:srgbClr val="663300"/>
                </a:solidFill>
              </a:rPr>
              <a:t>    5, kobylky                        E, posol</a:t>
            </a:r>
          </a:p>
          <a:p>
            <a:r>
              <a:rPr lang="sk-SK" sz="1200" dirty="0" smtClean="0">
                <a:solidFill>
                  <a:srgbClr val="663300"/>
                </a:solidFill>
              </a:rPr>
              <a:t>    6, Ján Krstiteľ                  F, odpustenie hriechov</a:t>
            </a:r>
          </a:p>
          <a:p>
            <a:r>
              <a:rPr lang="sk-SK" sz="1200" dirty="0" smtClean="0">
                <a:solidFill>
                  <a:srgbClr val="663300"/>
                </a:solidFill>
              </a:rPr>
              <a:t>    7, Jakub                            G, zaľúbenie</a:t>
            </a:r>
            <a:endParaRPr lang="sk-SK" sz="1200" dirty="0">
              <a:solidFill>
                <a:srgbClr val="663300"/>
              </a:solidFill>
            </a:endParaRPr>
          </a:p>
          <a:p>
            <a:pPr>
              <a:spcAft>
                <a:spcPts val="0"/>
              </a:spcAft>
            </a:pPr>
            <a:endParaRPr lang="sk-SK" sz="1200" b="1" dirty="0" smtClean="0">
              <a:solidFill>
                <a:srgbClr val="663300"/>
              </a:solidFill>
              <a:ea typeface="Times New Roman" panose="02020603050405020304" pitchFamily="18" charset="0"/>
            </a:endParaRPr>
          </a:p>
          <a:p>
            <a:pPr>
              <a:spcAft>
                <a:spcPts val="0"/>
              </a:spcAft>
            </a:pPr>
            <a:endParaRPr lang="sk-SK" sz="1200" b="1" dirty="0" smtClean="0">
              <a:solidFill>
                <a:srgbClr val="663300"/>
              </a:solidFill>
              <a:ea typeface="Times New Roman" panose="02020603050405020304" pitchFamily="18" charset="0"/>
            </a:endParaRPr>
          </a:p>
          <a:p>
            <a:pPr>
              <a:spcAft>
                <a:spcPts val="0"/>
              </a:spcAft>
            </a:pPr>
            <a:r>
              <a:rPr lang="sk-SK" sz="1400" b="1" dirty="0" smtClean="0">
                <a:solidFill>
                  <a:srgbClr val="663300"/>
                </a:solidFill>
                <a:ea typeface="Times New Roman" panose="02020603050405020304" pitchFamily="18" charset="0"/>
              </a:rPr>
              <a:t>5</a:t>
            </a:r>
            <a:r>
              <a:rPr lang="sk-SK" sz="1400" b="1" dirty="0">
                <a:solidFill>
                  <a:srgbClr val="663300"/>
                </a:solidFill>
                <a:ea typeface="Times New Roman" panose="02020603050405020304" pitchFamily="18" charset="0"/>
              </a:rPr>
              <a:t>. V jednotlivých evanjeliách zaznieva potvrdenie o Ježišovom </a:t>
            </a:r>
            <a:r>
              <a:rPr lang="sk-SK" sz="1400" b="1" dirty="0" smtClean="0">
                <a:solidFill>
                  <a:srgbClr val="663300"/>
                </a:solidFill>
                <a:ea typeface="Times New Roman" panose="02020603050405020304" pitchFamily="18" charset="0"/>
              </a:rPr>
              <a:t>           „</a:t>
            </a:r>
            <a:r>
              <a:rPr lang="sk-SK" sz="1400" b="1" dirty="0">
                <a:solidFill>
                  <a:srgbClr val="663300"/>
                </a:solidFill>
                <a:ea typeface="Times New Roman" panose="02020603050405020304" pitchFamily="18" charset="0"/>
              </a:rPr>
              <a:t>Synovstve“. Nájdi, ktorý výrok patrí do ktorého evanjelia a označ tie evanjeliá, v ktorých sa hovorí o hlase z neba.</a:t>
            </a:r>
            <a:endParaRPr lang="sk-SK" sz="1400" dirty="0">
              <a:solidFill>
                <a:srgbClr val="663300"/>
              </a:solidFill>
              <a:ea typeface="Times New Roman" panose="02020603050405020304" pitchFamily="18" charset="0"/>
            </a:endParaRPr>
          </a:p>
          <a:p>
            <a:pPr>
              <a:spcAft>
                <a:spcPts val="0"/>
              </a:spcAft>
            </a:pPr>
            <a:r>
              <a:rPr lang="sk-SK" sz="1200" dirty="0">
                <a:solidFill>
                  <a:srgbClr val="663300"/>
                </a:solidFill>
                <a:ea typeface="Times New Roman" panose="02020603050405020304" pitchFamily="18" charset="0"/>
              </a:rPr>
              <a:t> </a:t>
            </a:r>
          </a:p>
          <a:p>
            <a:pPr>
              <a:spcAft>
                <a:spcPts val="0"/>
              </a:spcAft>
            </a:pPr>
            <a:r>
              <a:rPr lang="sk-SK" sz="1200" dirty="0" smtClean="0">
                <a:solidFill>
                  <a:srgbClr val="663300"/>
                </a:solidFill>
                <a:ea typeface="Times New Roman" panose="02020603050405020304" pitchFamily="18" charset="0"/>
              </a:rPr>
              <a:t>    „</a:t>
            </a:r>
            <a:r>
              <a:rPr lang="sk-SK" sz="1200" dirty="0">
                <a:solidFill>
                  <a:srgbClr val="663300"/>
                </a:solidFill>
                <a:ea typeface="Times New Roman" panose="02020603050405020304" pitchFamily="18" charset="0"/>
              </a:rPr>
              <a:t>Ty si môj milovaný Syn, v tebe mám zaľúbenie</a:t>
            </a:r>
            <a:r>
              <a:rPr lang="sk-SK" sz="1200" dirty="0" smtClean="0">
                <a:solidFill>
                  <a:srgbClr val="663300"/>
                </a:solidFill>
                <a:ea typeface="Times New Roman" panose="02020603050405020304" pitchFamily="18" charset="0"/>
              </a:rPr>
              <a:t>.“</a:t>
            </a:r>
          </a:p>
          <a:p>
            <a:pPr>
              <a:spcAft>
                <a:spcPts val="0"/>
              </a:spcAft>
            </a:pPr>
            <a:r>
              <a:rPr lang="sk-SK" sz="1200" dirty="0">
                <a:solidFill>
                  <a:srgbClr val="663300"/>
                </a:solidFill>
                <a:ea typeface="Times New Roman" panose="02020603050405020304" pitchFamily="18" charset="0"/>
              </a:rPr>
              <a:t> </a:t>
            </a:r>
            <a:r>
              <a:rPr lang="sk-SK" sz="1200" dirty="0" smtClean="0">
                <a:solidFill>
                  <a:srgbClr val="663300"/>
                </a:solidFill>
                <a:ea typeface="Times New Roman" panose="02020603050405020304" pitchFamily="18" charset="0"/>
              </a:rPr>
              <a:t>   „Toto </a:t>
            </a:r>
            <a:r>
              <a:rPr lang="sk-SK" sz="1200" dirty="0">
                <a:solidFill>
                  <a:srgbClr val="663300"/>
                </a:solidFill>
                <a:ea typeface="Times New Roman" panose="02020603050405020304" pitchFamily="18" charset="0"/>
              </a:rPr>
              <a:t>je môj milovaný Syn, v ktorom mám zaľúbenie.“ 	</a:t>
            </a:r>
          </a:p>
          <a:p>
            <a:pPr>
              <a:spcAft>
                <a:spcPts val="0"/>
              </a:spcAft>
            </a:pPr>
            <a:r>
              <a:rPr lang="sk-SK" sz="1200" dirty="0" smtClean="0">
                <a:solidFill>
                  <a:srgbClr val="663300"/>
                </a:solidFill>
                <a:ea typeface="Times New Roman" panose="02020603050405020304" pitchFamily="18" charset="0"/>
              </a:rPr>
              <a:t>    „Toto </a:t>
            </a:r>
            <a:r>
              <a:rPr lang="sk-SK" sz="1200" dirty="0">
                <a:solidFill>
                  <a:srgbClr val="663300"/>
                </a:solidFill>
                <a:ea typeface="Times New Roman" panose="02020603050405020304" pitchFamily="18" charset="0"/>
              </a:rPr>
              <a:t>je Boží Syn“ 				     </a:t>
            </a:r>
            <a:endParaRPr lang="sk-SK" sz="1200" dirty="0" smtClean="0">
              <a:solidFill>
                <a:srgbClr val="663300"/>
              </a:solidFill>
              <a:ea typeface="Times New Roman" panose="02020603050405020304" pitchFamily="18" charset="0"/>
            </a:endParaRPr>
          </a:p>
          <a:p>
            <a:pPr>
              <a:spcAft>
                <a:spcPts val="0"/>
              </a:spcAft>
            </a:pPr>
            <a:r>
              <a:rPr lang="sk-SK" sz="1200" dirty="0" smtClean="0">
                <a:solidFill>
                  <a:srgbClr val="663300"/>
                </a:solidFill>
                <a:ea typeface="Times New Roman" panose="02020603050405020304" pitchFamily="18" charset="0"/>
              </a:rPr>
              <a:t>    „Ty </a:t>
            </a:r>
            <a:r>
              <a:rPr lang="sk-SK" sz="1200" dirty="0">
                <a:solidFill>
                  <a:srgbClr val="663300"/>
                </a:solidFill>
                <a:ea typeface="Times New Roman" panose="02020603050405020304" pitchFamily="18" charset="0"/>
              </a:rPr>
              <a:t>si môj milovaný Syn, v tebe mám zaľúbenie.“ 	 </a:t>
            </a:r>
          </a:p>
          <a:p>
            <a:pPr>
              <a:spcAft>
                <a:spcPts val="0"/>
              </a:spcAft>
            </a:pPr>
            <a:r>
              <a:rPr lang="sk-SK" sz="1200" dirty="0">
                <a:solidFill>
                  <a:srgbClr val="663300"/>
                </a:solidFill>
                <a:ea typeface="Times New Roman" panose="02020603050405020304" pitchFamily="18" charset="0"/>
              </a:rPr>
              <a:t> </a:t>
            </a:r>
            <a:endParaRPr lang="sk-SK" sz="1200" dirty="0" smtClean="0">
              <a:solidFill>
                <a:srgbClr val="663300"/>
              </a:solidFill>
              <a:ea typeface="Times New Roman" panose="02020603050405020304" pitchFamily="18" charset="0"/>
            </a:endParaRPr>
          </a:p>
          <a:p>
            <a:pPr>
              <a:spcAft>
                <a:spcPts val="0"/>
              </a:spcAft>
            </a:pPr>
            <a:endParaRPr lang="sk-SK" sz="1200" dirty="0">
              <a:solidFill>
                <a:srgbClr val="663300"/>
              </a:solidFill>
              <a:ea typeface="Times New Roman" panose="02020603050405020304" pitchFamily="18" charset="0"/>
            </a:endParaRPr>
          </a:p>
          <a:p>
            <a:r>
              <a:rPr lang="sk-SK" sz="1400" b="1" dirty="0">
                <a:solidFill>
                  <a:srgbClr val="663300"/>
                </a:solidFill>
                <a:ea typeface="Times New Roman" panose="02020603050405020304" pitchFamily="18" charset="0"/>
              </a:rPr>
              <a:t>6. Podľa </a:t>
            </a:r>
            <a:r>
              <a:rPr lang="sk-SK" sz="1400" b="1" dirty="0" err="1">
                <a:solidFill>
                  <a:srgbClr val="663300"/>
                </a:solidFill>
                <a:ea typeface="Times New Roman" panose="02020603050405020304" pitchFamily="18" charset="0"/>
              </a:rPr>
              <a:t>Mk</a:t>
            </a:r>
            <a:r>
              <a:rPr lang="sk-SK" sz="1400" b="1" dirty="0">
                <a:solidFill>
                  <a:srgbClr val="663300"/>
                </a:solidFill>
                <a:ea typeface="Times New Roman" panose="02020603050405020304" pitchFamily="18" charset="0"/>
              </a:rPr>
              <a:t> 1 sa zdá, že Ježiš si nepraje prílišnú popularitu. V texte sa nachádzajú tri verše, v ktorých zakazuje o ňom hovoriť. Nájdi ich (stačí vypísať čísla veršov).</a:t>
            </a:r>
            <a:r>
              <a:rPr lang="sk-SK" sz="1200" b="1" dirty="0">
                <a:solidFill>
                  <a:srgbClr val="663300"/>
                </a:solidFill>
                <a:ea typeface="Times New Roman" panose="02020603050405020304" pitchFamily="18" charset="0"/>
              </a:rPr>
              <a:t> </a:t>
            </a:r>
            <a:endParaRPr lang="sk-SK" sz="1200" dirty="0">
              <a:solidFill>
                <a:srgbClr val="663300"/>
              </a:solidFill>
            </a:endParaRPr>
          </a:p>
        </p:txBody>
      </p:sp>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2897162" y="1970160"/>
            <a:ext cx="5409030" cy="4154984"/>
          </a:xfrm>
          <a:prstGeom prst="rect">
            <a:avLst/>
          </a:prstGeom>
        </p:spPr>
        <p:txBody>
          <a:bodyPr wrap="square">
            <a:spAutoFit/>
          </a:bodyPr>
          <a:lstStyle/>
          <a:p>
            <a:pPr lvl="0" algn="just"/>
            <a:r>
              <a:rPr lang="sk-SK" sz="1200" dirty="0" smtClean="0">
                <a:solidFill>
                  <a:schemeClr val="accent5">
                    <a:lumMod val="50000"/>
                  </a:schemeClr>
                </a:solidFill>
                <a:effectLst/>
              </a:rPr>
              <a:t>Marek hneď v úvodných slovách zdôrazňuje, čo bude jeho úlohou: zaoberať sa Ježišom ako Mesiášom, ako Božím Synom. Je to aj naša úloha – snažiť sa, aby sme štúdium Markovho evanjelia nebrali len ako zdokonalenie svojich vedomostí, ale aby sme sa v ňom stretali s Božím Synom, jeho počúvali, nasledovali, plnili jeho slová a rástli v láske k nemu. Evanjelium nie je učebnica histórie. Je to Posolstvo, Dobrá novina. </a:t>
            </a:r>
            <a:r>
              <a:rPr lang="sk-SK" sz="1200" i="1" dirty="0" smtClean="0">
                <a:solidFill>
                  <a:schemeClr val="accent5">
                    <a:lumMod val="50000"/>
                  </a:schemeClr>
                </a:solidFill>
                <a:effectLst/>
              </a:rPr>
              <a:t>„Keď dnes počujete jeho hlas, nezatvrdzujte svoje srdcia!“</a:t>
            </a:r>
            <a:r>
              <a:rPr lang="sk-SK" sz="1200" dirty="0" smtClean="0">
                <a:solidFill>
                  <a:schemeClr val="accent5">
                    <a:lumMod val="50000"/>
                  </a:schemeClr>
                </a:solidFill>
                <a:effectLst/>
              </a:rPr>
              <a:t> (por. Ž 95,8).</a:t>
            </a:r>
          </a:p>
          <a:p>
            <a:pPr marL="342900" lvl="0" indent="-342900" algn="just">
              <a:buFont typeface="+mj-lt"/>
              <a:buAutoNum type="arabicPeriod"/>
            </a:pPr>
            <a:endParaRPr lang="sk-SK" sz="1200" dirty="0" smtClean="0">
              <a:effectLst/>
            </a:endParaRPr>
          </a:p>
          <a:p>
            <a:pPr marL="342900" lvl="0" indent="-342900" algn="just">
              <a:buFont typeface="+mj-lt"/>
              <a:buAutoNum type="arabicPeriod"/>
            </a:pPr>
            <a:endParaRPr lang="sk-SK" sz="1200" dirty="0" smtClean="0"/>
          </a:p>
          <a:p>
            <a:pPr marL="342900" lvl="0" indent="-342900" algn="just">
              <a:buFont typeface="+mj-lt"/>
              <a:buAutoNum type="arabicPeriod"/>
            </a:pPr>
            <a:endParaRPr lang="sk-SK" sz="1200" dirty="0"/>
          </a:p>
          <a:p>
            <a:pPr algn="just"/>
            <a:r>
              <a:rPr lang="sk-SK" sz="1200" dirty="0" smtClean="0">
                <a:solidFill>
                  <a:schemeClr val="accent5">
                    <a:lumMod val="50000"/>
                  </a:schemeClr>
                </a:solidFill>
                <a:effectLst/>
              </a:rPr>
              <a:t>Keď Marek cituje starozákonných prorokov, ukazuje, že príchod Mesiáša nebol nečakanou udalosťou v dejinách, ale bol Bohom dlho a systematicky pripravovaný. Ani moja existencia v tomto svete nie je výsledkom nejakej náhody, ale je dávnym Božím rozhodnutím, že tu budem. Poďakuj Bohu za to, že si tu, že si ťa už dávno „vysníval“ a má pre teba svoj plán!</a:t>
            </a:r>
          </a:p>
          <a:p>
            <a:pPr algn="just"/>
            <a:endParaRPr lang="sk-SK" sz="1200" dirty="0" smtClean="0">
              <a:solidFill>
                <a:schemeClr val="accent5">
                  <a:lumMod val="50000"/>
                </a:schemeClr>
              </a:solidFill>
              <a:effectLst/>
            </a:endParaRPr>
          </a:p>
          <a:p>
            <a:pPr marL="342900" indent="-342900" algn="just">
              <a:buFont typeface="+mj-lt"/>
              <a:buAutoNum type="arabicPeriod"/>
            </a:pPr>
            <a:endParaRPr lang="sk-SK" sz="1200" dirty="0" smtClean="0">
              <a:solidFill>
                <a:schemeClr val="accent5">
                  <a:lumMod val="50000"/>
                </a:schemeClr>
              </a:solidFill>
              <a:effectLst/>
            </a:endParaRPr>
          </a:p>
          <a:p>
            <a:pPr lvl="0" algn="just"/>
            <a:r>
              <a:rPr lang="sk-SK" sz="1200" dirty="0" smtClean="0">
                <a:solidFill>
                  <a:schemeClr val="accent5">
                    <a:lumMod val="50000"/>
                  </a:schemeClr>
                </a:solidFill>
              </a:rPr>
              <a:t>Niekedy </a:t>
            </a:r>
            <a:r>
              <a:rPr lang="sk-SK" sz="1200" dirty="0">
                <a:solidFill>
                  <a:schemeClr val="accent5">
                    <a:lumMod val="50000"/>
                  </a:schemeClr>
                </a:solidFill>
              </a:rPr>
              <a:t>si myslíme, že je k nám Boh milosrdný preto, že sme robili pokánie. Ono je to naopak: my sa môžeme obrátiť, pretože Boh je milosrdný. To On nám dáva šancu. Jeho milosrdenstvo predchádza naše obrátenie. Odpúšťať je schopnosť, ktorá v najväčšej miere patrí Bohu. Zjavuje nám vnútornú podstatu Boha, ktorá by ľudstvu inak zostala neznáma: jeho milosrdenstvo. Pros dnes Boha, aby si dokázal dôverovať jeho milosrdenstvu a žiť z neho!</a:t>
            </a:r>
            <a:endParaRPr lang="sk-SK" sz="1200" dirty="0">
              <a:solidFill>
                <a:schemeClr val="accent5">
                  <a:lumMod val="50000"/>
                </a:schemeClr>
              </a:solidFill>
              <a:effectLst/>
            </a:endParaRPr>
          </a:p>
        </p:txBody>
      </p:sp>
      <p:sp>
        <p:nvSpPr>
          <p:cNvPr id="12" name="BlokTextu 11"/>
          <p:cNvSpPr txBox="1"/>
          <p:nvPr/>
        </p:nvSpPr>
        <p:spPr>
          <a:xfrm>
            <a:off x="849583" y="2094324"/>
            <a:ext cx="2047579" cy="461665"/>
          </a:xfrm>
          <a:prstGeom prst="rect">
            <a:avLst/>
          </a:prstGeom>
          <a:solidFill>
            <a:schemeClr val="bg1"/>
          </a:solidFill>
        </p:spPr>
        <p:txBody>
          <a:bodyPr wrap="square" rtlCol="0">
            <a:spAutoFit/>
          </a:bodyPr>
          <a:lstStyle/>
          <a:p>
            <a:r>
              <a:rPr lang="sk-SK" sz="1200" i="1" dirty="0" smtClean="0">
                <a:solidFill>
                  <a:srgbClr val="8A4500"/>
                </a:solidFill>
                <a:latin typeface="Franklin Gothic Medium Cond" panose="020B0606030402020204" pitchFamily="34" charset="0"/>
              </a:rPr>
              <a:t>Začiatok evanjelia Ježiša Krista,  Božieho Syna.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a:t>
            </a:r>
            <a:endParaRPr lang="sk-SK" sz="1200" i="1" dirty="0">
              <a:solidFill>
                <a:srgbClr val="8A4500"/>
              </a:solidFill>
              <a:latin typeface="Franklin Gothic Medium Cond" panose="020B0606030402020204" pitchFamily="34" charset="0"/>
            </a:endParaRPr>
          </a:p>
        </p:txBody>
      </p:sp>
      <p:sp>
        <p:nvSpPr>
          <p:cNvPr id="13" name="BlokTextu 12"/>
          <p:cNvSpPr txBox="1"/>
          <p:nvPr/>
        </p:nvSpPr>
        <p:spPr>
          <a:xfrm>
            <a:off x="455617" y="3654474"/>
            <a:ext cx="2430361" cy="1015663"/>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Prorok Izaiáš napísal: „Hľa, posielam svojho posla pred tvojou tvárou a on ti pripraví cestu. Hlas volajúceho  na púšti: “Pripravte cestu Pánovi,  vyrovnajte mu chodníky!“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1,2-3</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464720" y="4924815"/>
            <a:ext cx="2374669" cy="1200329"/>
          </a:xfrm>
          <a:prstGeom prst="rect">
            <a:avLst/>
          </a:prstGeom>
          <a:solidFill>
            <a:schemeClr val="bg1"/>
          </a:solidFill>
        </p:spPr>
        <p:txBody>
          <a:bodyPr wrap="square" rtlCol="0">
            <a:spAutoFit/>
          </a:bodyPr>
          <a:lstStyle/>
          <a:p>
            <a:pPr algn="just"/>
            <a:r>
              <a:rPr lang="sk-SK" sz="1200" i="1" dirty="0">
                <a:solidFill>
                  <a:srgbClr val="8A4500"/>
                </a:solidFill>
                <a:latin typeface="Franklin Gothic Medium Cond" panose="020B0606030402020204" pitchFamily="34" charset="0"/>
              </a:rPr>
              <a:t>J</a:t>
            </a:r>
            <a:r>
              <a:rPr lang="sk-SK" sz="1200" i="1" dirty="0" smtClean="0">
                <a:solidFill>
                  <a:srgbClr val="8A4500"/>
                </a:solidFill>
                <a:latin typeface="Franklin Gothic Medium Cond" panose="020B0606030402020204" pitchFamily="34" charset="0"/>
              </a:rPr>
              <a:t>án bol na púšti, krstil a hlásal krst pokánia na odpustenie hriechov. Prichádzala k nemu celá </a:t>
            </a:r>
            <a:r>
              <a:rPr lang="sk-SK" sz="1200" i="1" dirty="0" err="1" smtClean="0">
                <a:solidFill>
                  <a:srgbClr val="8A4500"/>
                </a:solidFill>
                <a:latin typeface="Franklin Gothic Medium Cond" panose="020B0606030402020204" pitchFamily="34" charset="0"/>
              </a:rPr>
              <a:t>judejská</a:t>
            </a:r>
            <a:r>
              <a:rPr lang="sk-SK" sz="1200" i="1" dirty="0" smtClean="0">
                <a:solidFill>
                  <a:srgbClr val="8A4500"/>
                </a:solidFill>
                <a:latin typeface="Franklin Gothic Medium Cond" panose="020B0606030402020204" pitchFamily="34" charset="0"/>
              </a:rPr>
              <a:t> krajina i všetci Jeruzalemčania. Vyznávali svoje hriechy a dávali sa mu krstiť v rieke Jordán. </a:t>
            </a:r>
            <a:r>
              <a:rPr lang="sk-SK" sz="1200" i="1" dirty="0" err="1">
                <a:solidFill>
                  <a:srgbClr val="8A4500"/>
                </a:solidFill>
                <a:latin typeface="Franklin Gothic Medium Cond" panose="020B0606030402020204" pitchFamily="34" charset="0"/>
              </a:rPr>
              <a:t>M</a:t>
            </a:r>
            <a:r>
              <a:rPr lang="sk-SK" sz="1200" i="1" dirty="0" err="1" smtClean="0">
                <a:solidFill>
                  <a:srgbClr val="8A4500"/>
                </a:solidFill>
                <a:latin typeface="Franklin Gothic Medium Cond" panose="020B0606030402020204" pitchFamily="34" charset="0"/>
              </a:rPr>
              <a:t>k</a:t>
            </a:r>
            <a:r>
              <a:rPr lang="sk-SK" sz="1200" i="1" dirty="0" smtClean="0">
                <a:solidFill>
                  <a:srgbClr val="8A4500"/>
                </a:solidFill>
                <a:latin typeface="Franklin Gothic Medium Cond" panose="020B0606030402020204" pitchFamily="34" charset="0"/>
              </a:rPr>
              <a:t> 1,4-5</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478816" y="1920885"/>
            <a:ext cx="4819131" cy="5078313"/>
          </a:xfrm>
          <a:prstGeom prst="rect">
            <a:avLst/>
          </a:prstGeom>
        </p:spPr>
        <p:txBody>
          <a:bodyPr wrap="square">
            <a:spAutoFit/>
          </a:bodyPr>
          <a:lstStyle/>
          <a:p>
            <a:pPr lvl="0" algn="just"/>
            <a:r>
              <a:rPr lang="sk-SK" sz="1200" dirty="0" smtClean="0">
                <a:solidFill>
                  <a:srgbClr val="002060"/>
                </a:solidFill>
              </a:rPr>
              <a:t>Všetci </a:t>
            </a:r>
            <a:r>
              <a:rPr lang="sk-SK" sz="1200" dirty="0">
                <a:solidFill>
                  <a:srgbClr val="002060"/>
                </a:solidFill>
              </a:rPr>
              <a:t>máme byť Pánovými predchodcami do sŕdc ľudí. Boh na toto </a:t>
            </a:r>
            <a:r>
              <a:rPr lang="sk-SK" sz="1200" dirty="0" smtClean="0">
                <a:solidFill>
                  <a:srgbClr val="002060"/>
                </a:solidFill>
              </a:rPr>
              <a:t>dielo</a:t>
            </a:r>
          </a:p>
          <a:p>
            <a:pPr lvl="0" algn="just"/>
            <a:r>
              <a:rPr lang="sk-SK" sz="1200" dirty="0" smtClean="0">
                <a:solidFill>
                  <a:srgbClr val="002060"/>
                </a:solidFill>
              </a:rPr>
              <a:t>chce </a:t>
            </a:r>
            <a:r>
              <a:rPr lang="sk-SK" sz="1200" dirty="0">
                <a:solidFill>
                  <a:srgbClr val="002060"/>
                </a:solidFill>
              </a:rPr>
              <a:t>použiť naše prednosti, ale aj naše nedostatky, nedokonalosti i zlyhania. </a:t>
            </a:r>
            <a:r>
              <a:rPr lang="sk-SK" sz="1200" dirty="0" smtClean="0">
                <a:solidFill>
                  <a:srgbClr val="002060"/>
                </a:solidFill>
              </a:rPr>
              <a:t>Naše </a:t>
            </a:r>
            <a:r>
              <a:rPr lang="sk-SK" sz="1200" dirty="0">
                <a:solidFill>
                  <a:srgbClr val="002060"/>
                </a:solidFill>
              </a:rPr>
              <a:t>slabosti totiž hlásajú: „Neskladajte svoju nádej do mňa, čakajte iného, ja </a:t>
            </a:r>
            <a:r>
              <a:rPr lang="sk-SK" sz="1200" dirty="0" smtClean="0">
                <a:solidFill>
                  <a:srgbClr val="002060"/>
                </a:solidFill>
              </a:rPr>
              <a:t>nie som </a:t>
            </a:r>
            <a:r>
              <a:rPr lang="sk-SK" sz="1200" dirty="0">
                <a:solidFill>
                  <a:srgbClr val="002060"/>
                </a:solidFill>
              </a:rPr>
              <a:t>Ten, ktorý má prísť!“ Svoje pády oľutuj, ale nenechaj sa nimi znechutiť, Boh </a:t>
            </a:r>
            <a:r>
              <a:rPr lang="sk-SK" sz="1200" dirty="0" smtClean="0">
                <a:solidFill>
                  <a:srgbClr val="002060"/>
                </a:solidFill>
              </a:rPr>
              <a:t>aj </a:t>
            </a:r>
            <a:r>
              <a:rPr lang="sk-SK" sz="1200" dirty="0">
                <a:solidFill>
                  <a:srgbClr val="002060"/>
                </a:solidFill>
              </a:rPr>
              <a:t>tie dokáže využiť vo svoj prospech!</a:t>
            </a:r>
          </a:p>
          <a:p>
            <a:pPr algn="just"/>
            <a:r>
              <a:rPr lang="sk-SK" sz="1200" dirty="0">
                <a:solidFill>
                  <a:srgbClr val="002060"/>
                </a:solidFill>
              </a:rPr>
              <a:t> </a:t>
            </a:r>
          </a:p>
          <a:p>
            <a:pPr lvl="0" algn="just"/>
            <a:endParaRPr lang="sk-SK" sz="1200" dirty="0">
              <a:solidFill>
                <a:srgbClr val="002060"/>
              </a:solidFill>
            </a:endParaRPr>
          </a:p>
          <a:p>
            <a:pPr lvl="0" algn="just"/>
            <a:endParaRPr lang="sk-SK" sz="1200" dirty="0">
              <a:solidFill>
                <a:srgbClr val="002060"/>
              </a:solidFill>
            </a:endParaRPr>
          </a:p>
          <a:p>
            <a:pPr lvl="0" algn="just"/>
            <a:r>
              <a:rPr lang="sk-SK" sz="1200" dirty="0" smtClean="0">
                <a:solidFill>
                  <a:srgbClr val="002060"/>
                </a:solidFill>
              </a:rPr>
              <a:t>Jánovo </a:t>
            </a:r>
            <a:r>
              <a:rPr lang="sk-SK" sz="1200" dirty="0">
                <a:solidFill>
                  <a:srgbClr val="002060"/>
                </a:solidFill>
              </a:rPr>
              <a:t>kázanie mocne pôsobilo na jeho poslucháčov. Naše slová </a:t>
            </a:r>
            <a:r>
              <a:rPr lang="sk-SK" sz="1200" dirty="0" smtClean="0">
                <a:solidFill>
                  <a:srgbClr val="002060"/>
                </a:solidFill>
              </a:rPr>
              <a:t>často účinok </a:t>
            </a:r>
            <a:r>
              <a:rPr lang="sk-SK" sz="1200" dirty="0">
                <a:solidFill>
                  <a:srgbClr val="002060"/>
                </a:solidFill>
              </a:rPr>
              <a:t>nemajú. Kazateľ by mal hlásať v prvom rade svojím životom. Ako </a:t>
            </a:r>
            <a:r>
              <a:rPr lang="sk-SK" sz="1200" dirty="0" smtClean="0">
                <a:solidFill>
                  <a:srgbClr val="002060"/>
                </a:solidFill>
              </a:rPr>
              <a:t>„</a:t>
            </a:r>
            <a:r>
              <a:rPr lang="sk-SK" sz="1200" dirty="0">
                <a:solidFill>
                  <a:srgbClr val="002060"/>
                </a:solidFill>
              </a:rPr>
              <a:t>kážem“ ja ľuďom okolo seba? Čo môžu vidieť? Duše sú drahé, nemožno ich </a:t>
            </a:r>
            <a:r>
              <a:rPr lang="sk-SK" sz="1200" dirty="0" smtClean="0">
                <a:solidFill>
                  <a:srgbClr val="002060"/>
                </a:solidFill>
              </a:rPr>
              <a:t>kúpiť </a:t>
            </a:r>
            <a:r>
              <a:rPr lang="sk-SK" sz="1200" dirty="0">
                <a:solidFill>
                  <a:srgbClr val="002060"/>
                </a:solidFill>
              </a:rPr>
              <a:t>za lacný peniaz. Pamätajme na to vždy, keď sa modlíme za obrátenie </a:t>
            </a:r>
            <a:r>
              <a:rPr lang="sk-SK" sz="1200" dirty="0" smtClean="0">
                <a:solidFill>
                  <a:srgbClr val="002060"/>
                </a:solidFill>
              </a:rPr>
              <a:t>členov </a:t>
            </a:r>
            <a:r>
              <a:rPr lang="sk-SK" sz="1200" dirty="0">
                <a:solidFill>
                  <a:srgbClr val="002060"/>
                </a:solidFill>
              </a:rPr>
              <a:t>rodiny či priateľov!</a:t>
            </a:r>
          </a:p>
          <a:p>
            <a:pPr algn="just"/>
            <a:r>
              <a:rPr lang="sk-SK" sz="1200" dirty="0">
                <a:solidFill>
                  <a:srgbClr val="002060"/>
                </a:solidFill>
              </a:rPr>
              <a:t> </a:t>
            </a:r>
          </a:p>
          <a:p>
            <a:pPr lvl="0" algn="just"/>
            <a:endParaRPr lang="sk-SK" sz="1200" dirty="0" smtClean="0">
              <a:solidFill>
                <a:srgbClr val="002060"/>
              </a:solidFill>
            </a:endParaRPr>
          </a:p>
          <a:p>
            <a:pPr lvl="0" algn="just"/>
            <a:endParaRPr lang="sk-SK" sz="1200" dirty="0">
              <a:solidFill>
                <a:srgbClr val="002060"/>
              </a:solidFill>
            </a:endParaRPr>
          </a:p>
          <a:p>
            <a:pPr lvl="0" algn="just"/>
            <a:endParaRPr lang="sk-SK" sz="1200" dirty="0" smtClean="0">
              <a:solidFill>
                <a:srgbClr val="002060"/>
              </a:solidFill>
            </a:endParaRPr>
          </a:p>
          <a:p>
            <a:pPr lvl="0" algn="just"/>
            <a:endParaRPr lang="sk-SK" sz="1200" dirty="0" smtClean="0">
              <a:solidFill>
                <a:srgbClr val="002060"/>
              </a:solidFill>
            </a:endParaRPr>
          </a:p>
          <a:p>
            <a:pPr lvl="0" algn="just"/>
            <a:endParaRPr lang="sk-SK" sz="1200" dirty="0">
              <a:solidFill>
                <a:srgbClr val="002060"/>
              </a:solidFill>
            </a:endParaRPr>
          </a:p>
          <a:p>
            <a:pPr lvl="0" algn="just"/>
            <a:r>
              <a:rPr lang="sk-SK" sz="1200" dirty="0" smtClean="0">
                <a:solidFill>
                  <a:srgbClr val="002060"/>
                </a:solidFill>
              </a:rPr>
              <a:t>V </a:t>
            </a:r>
            <a:r>
              <a:rPr lang="sk-SK" sz="1200" dirty="0">
                <a:solidFill>
                  <a:srgbClr val="002060"/>
                </a:solidFill>
              </a:rPr>
              <a:t>krste zaznieva nad každým hlas: </a:t>
            </a:r>
            <a:r>
              <a:rPr lang="sk-SK" sz="1200" i="1" dirty="0">
                <a:solidFill>
                  <a:srgbClr val="002060"/>
                </a:solidFill>
              </a:rPr>
              <a:t>„V tebe mám zaľúbenie”</a:t>
            </a:r>
            <a:r>
              <a:rPr lang="sk-SK" sz="1200" dirty="0">
                <a:solidFill>
                  <a:srgbClr val="002060"/>
                </a:solidFill>
              </a:rPr>
              <a:t>. Preto </a:t>
            </a:r>
            <a:r>
              <a:rPr lang="sk-SK" sz="1200" dirty="0" smtClean="0">
                <a:solidFill>
                  <a:srgbClr val="002060"/>
                </a:solidFill>
              </a:rPr>
              <a:t>jedným </a:t>
            </a:r>
            <a:r>
              <a:rPr lang="sk-SK" sz="1200" dirty="0">
                <a:solidFill>
                  <a:srgbClr val="002060"/>
                </a:solidFill>
              </a:rPr>
              <a:t>z hlavných úloh rodičov a krstných rodičov je naučiť svoje (</a:t>
            </a:r>
            <a:r>
              <a:rPr lang="sk-SK" sz="1200" dirty="0" smtClean="0">
                <a:solidFill>
                  <a:srgbClr val="002060"/>
                </a:solidFill>
              </a:rPr>
              <a:t>krstné) deti </a:t>
            </a:r>
            <a:r>
              <a:rPr lang="sk-SK" sz="1200" dirty="0">
                <a:solidFill>
                  <a:srgbClr val="002060"/>
                </a:solidFill>
              </a:rPr>
              <a:t>žiť vo viere, že sú </a:t>
            </a:r>
            <a:r>
              <a:rPr lang="sk-SK" sz="1200" i="1" dirty="0">
                <a:solidFill>
                  <a:srgbClr val="002060"/>
                </a:solidFill>
              </a:rPr>
              <a:t>milovanými</a:t>
            </a:r>
            <a:r>
              <a:rPr lang="sk-SK" sz="1200" dirty="0">
                <a:solidFill>
                  <a:srgbClr val="002060"/>
                </a:solidFill>
              </a:rPr>
              <a:t> Božími deťmi. Nevravme im, že ich Pán </a:t>
            </a:r>
            <a:r>
              <a:rPr lang="sk-SK" sz="1200" dirty="0" smtClean="0">
                <a:solidFill>
                  <a:srgbClr val="002060"/>
                </a:solidFill>
              </a:rPr>
              <a:t>Boh </a:t>
            </a:r>
            <a:r>
              <a:rPr lang="sk-SK" sz="1200" dirty="0">
                <a:solidFill>
                  <a:srgbClr val="002060"/>
                </a:solidFill>
              </a:rPr>
              <a:t>bude mať rád, keď budú dobré. Učme ich spoznávať, že ich Boh vopred </a:t>
            </a:r>
            <a:r>
              <a:rPr lang="sk-SK" sz="1200" dirty="0" smtClean="0">
                <a:solidFill>
                  <a:srgbClr val="002060"/>
                </a:solidFill>
              </a:rPr>
              <a:t>zahŕňa </a:t>
            </a:r>
            <a:r>
              <a:rPr lang="sk-SK" sz="1200" dirty="0">
                <a:solidFill>
                  <a:srgbClr val="002060"/>
                </a:solidFill>
              </a:rPr>
              <a:t>svojou láskou, aby sa aj oni z lásky k Bohu dokázali zrieknuť všetkého zlého.</a:t>
            </a:r>
          </a:p>
          <a:p>
            <a:pPr algn="just"/>
            <a:r>
              <a:rPr lang="sk-SK" sz="1200" dirty="0">
                <a:solidFill>
                  <a:srgbClr val="002060"/>
                </a:solidFill>
              </a:rPr>
              <a:t> </a:t>
            </a:r>
          </a:p>
        </p:txBody>
      </p:sp>
      <p:sp>
        <p:nvSpPr>
          <p:cNvPr id="12" name="BlokTextu 11"/>
          <p:cNvSpPr txBox="1"/>
          <p:nvPr/>
        </p:nvSpPr>
        <p:spPr>
          <a:xfrm>
            <a:off x="684270" y="1936112"/>
            <a:ext cx="2723772" cy="1384995"/>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Ján nosil odev z ťavej srsti a okolo bedier kožený opasok. . Jedával kobylky a lesný med. A hlásal: „Po mne prichádza mocnejší ako som ja. Ja nie som hoden ani rozviazať mu  remienok na obuvi. Ja som vás krstil vodou, ale on vás bude krstiť Duchom Svätým.“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1,6-8</a:t>
            </a:r>
            <a:endParaRPr lang="sk-SK" sz="1200" i="1" dirty="0">
              <a:solidFill>
                <a:srgbClr val="8A4500"/>
              </a:solidFill>
              <a:latin typeface="Franklin Gothic Medium Cond" panose="020B0606030402020204" pitchFamily="34" charset="0"/>
            </a:endParaRPr>
          </a:p>
        </p:txBody>
      </p:sp>
      <p:sp>
        <p:nvSpPr>
          <p:cNvPr id="13" name="BlokTextu 12"/>
          <p:cNvSpPr txBox="1"/>
          <p:nvPr/>
        </p:nvSpPr>
        <p:spPr>
          <a:xfrm>
            <a:off x="716277" y="5738707"/>
            <a:ext cx="2506610" cy="461665"/>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A z neba zaznel hlas: „Ty si môj milovaný Syn, v Tebe mám zaľúbenie.“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1,11</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684270" y="3419088"/>
            <a:ext cx="2723772" cy="2123658"/>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Ján bol na púšti, krstil a hlásal krst pokánia na odpustenie hriechov. Prichádzala k nemu celá </a:t>
            </a:r>
            <a:r>
              <a:rPr lang="sk-SK" sz="1200" i="1" dirty="0" err="1" smtClean="0">
                <a:solidFill>
                  <a:srgbClr val="8A4500"/>
                </a:solidFill>
                <a:latin typeface="Franklin Gothic Medium Cond" panose="020B0606030402020204" pitchFamily="34" charset="0"/>
              </a:rPr>
              <a:t>judejská</a:t>
            </a:r>
            <a:r>
              <a:rPr lang="sk-SK" sz="1200" i="1" dirty="0" smtClean="0">
                <a:solidFill>
                  <a:srgbClr val="8A4500"/>
                </a:solidFill>
                <a:latin typeface="Franklin Gothic Medium Cond" panose="020B0606030402020204" pitchFamily="34" charset="0"/>
              </a:rPr>
              <a:t> krajina i všetci Jeruzalemčania. Vyznávali svoje hriechy a dávali sa mu krstiť v rieke Jordán</a:t>
            </a:r>
            <a:r>
              <a:rPr lang="sk-SK" sz="1200" i="1" dirty="0">
                <a:solidFill>
                  <a:srgbClr val="8A4500"/>
                </a:solidFill>
                <a:latin typeface="Franklin Gothic Medium Cond" panose="020B0606030402020204" pitchFamily="34" charset="0"/>
              </a:rPr>
              <a:t>. Ján nosil odev z ťavej srsti a okolo bedier kožený opasok</a:t>
            </a:r>
            <a:r>
              <a:rPr lang="sk-SK" sz="1200" i="1" dirty="0" smtClean="0">
                <a:solidFill>
                  <a:srgbClr val="8A4500"/>
                </a:solidFill>
                <a:latin typeface="Franklin Gothic Medium Cond" panose="020B0606030402020204" pitchFamily="34" charset="0"/>
              </a:rPr>
              <a:t>.. </a:t>
            </a:r>
            <a:r>
              <a:rPr lang="sk-SK" sz="1200" i="1" dirty="0">
                <a:solidFill>
                  <a:srgbClr val="8A4500"/>
                </a:solidFill>
                <a:latin typeface="Franklin Gothic Medium Cond" panose="020B0606030402020204" pitchFamily="34" charset="0"/>
              </a:rPr>
              <a:t>Jedával kobylky a lesný med. A hlásal: „Po mne prichádza mocnejší ako som ja. Ja nie som hoden ani rozviazať mu  remienok na obuvi. Ja som vás krstil vodou, ale on vás bude krstiť Duchom Svätým.“ </a:t>
            </a:r>
            <a:r>
              <a:rPr lang="sk-SK" sz="1200" i="1" dirty="0" smtClean="0">
                <a:solidFill>
                  <a:srgbClr val="8A4500"/>
                </a:solidFill>
                <a:latin typeface="Franklin Gothic Medium Cond" panose="020B0606030402020204" pitchFamily="34" charset="0"/>
              </a:rPr>
              <a:t>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1,4-8</a:t>
            </a:r>
            <a:endParaRPr lang="sk-SK" sz="1200" i="1" dirty="0">
              <a:solidFill>
                <a:srgbClr val="8A4500"/>
              </a:solidFill>
              <a:latin typeface="Franklin Gothic Medium Cond" panose="020B0606030402020204" pitchFamily="34" charset="0"/>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56956"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5482" y="3535756"/>
            <a:ext cx="1981589" cy="280510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05548" y="3201542"/>
            <a:ext cx="239642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36802" y="538177"/>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2938851" y="1964353"/>
            <a:ext cx="5269334" cy="4893647"/>
          </a:xfrm>
          <a:prstGeom prst="rect">
            <a:avLst/>
          </a:prstGeom>
        </p:spPr>
        <p:txBody>
          <a:bodyPr wrap="square">
            <a:spAutoFit/>
          </a:bodyPr>
          <a:lstStyle/>
          <a:p>
            <a:pPr lvl="0" algn="just"/>
            <a:r>
              <a:rPr lang="sk-SK" sz="1200" dirty="0" smtClean="0">
                <a:solidFill>
                  <a:srgbClr val="002060"/>
                </a:solidFill>
              </a:rPr>
              <a:t>V</a:t>
            </a:r>
            <a:r>
              <a:rPr lang="sk-SK" sz="1200" dirty="0">
                <a:solidFill>
                  <a:srgbClr val="002060"/>
                </a:solidFill>
              </a:rPr>
              <a:t> žiadnom pokušení, ktoré prežívame, nie sme sami. Je pri nás </a:t>
            </a:r>
            <a:r>
              <a:rPr lang="sk-SK" sz="1200" dirty="0" smtClean="0">
                <a:solidFill>
                  <a:srgbClr val="002060"/>
                </a:solidFill>
              </a:rPr>
              <a:t>prítomný</a:t>
            </a:r>
          </a:p>
          <a:p>
            <a:pPr lvl="0" algn="just"/>
            <a:r>
              <a:rPr lang="sk-SK" sz="1200" dirty="0" smtClean="0">
                <a:solidFill>
                  <a:srgbClr val="002060"/>
                </a:solidFill>
              </a:rPr>
              <a:t> Ten</a:t>
            </a:r>
            <a:r>
              <a:rPr lang="sk-SK" sz="1200" dirty="0">
                <a:solidFill>
                  <a:srgbClr val="002060"/>
                </a:solidFill>
              </a:rPr>
              <a:t>, ktorý chcel byť pokúšaní ako my: </a:t>
            </a:r>
            <a:r>
              <a:rPr lang="sk-SK" sz="1200" i="1" dirty="0">
                <a:solidFill>
                  <a:srgbClr val="002060"/>
                </a:solidFill>
              </a:rPr>
              <a:t>„Veď nemáme veľkňaza, ktorý by nemohol </a:t>
            </a:r>
            <a:r>
              <a:rPr lang="sk-SK" sz="1200" i="1" dirty="0" smtClean="0">
                <a:solidFill>
                  <a:srgbClr val="002060"/>
                </a:solidFill>
              </a:rPr>
              <a:t>cítiť </a:t>
            </a:r>
            <a:r>
              <a:rPr lang="sk-SK" sz="1200" i="1" dirty="0">
                <a:solidFill>
                  <a:srgbClr val="002060"/>
                </a:solidFill>
              </a:rPr>
              <a:t>s našimi slabosťami; veď bol podobne skúšaný vo všetkom okrem hriechu“</a:t>
            </a:r>
            <a:r>
              <a:rPr lang="sk-SK" sz="1200" dirty="0">
                <a:solidFill>
                  <a:srgbClr val="002060"/>
                </a:solidFill>
              </a:rPr>
              <a:t> </a:t>
            </a:r>
            <a:r>
              <a:rPr lang="sk-SK" sz="1200" dirty="0" smtClean="0">
                <a:solidFill>
                  <a:srgbClr val="002060"/>
                </a:solidFill>
              </a:rPr>
              <a:t>(</a:t>
            </a:r>
            <a:r>
              <a:rPr lang="sk-SK" sz="1200" dirty="0" err="1">
                <a:solidFill>
                  <a:srgbClr val="002060"/>
                </a:solidFill>
              </a:rPr>
              <a:t>Hebr</a:t>
            </a:r>
            <a:r>
              <a:rPr lang="sk-SK" sz="1200" dirty="0">
                <a:solidFill>
                  <a:srgbClr val="002060"/>
                </a:solidFill>
              </a:rPr>
              <a:t> 4,15). A aj pri nás stoja anjeli, aby nám pomáhali (Ž 91,11n.). Dôveruj Bohu, </a:t>
            </a:r>
            <a:r>
              <a:rPr lang="sk-SK" sz="1200" dirty="0" smtClean="0">
                <a:solidFill>
                  <a:srgbClr val="002060"/>
                </a:solidFill>
              </a:rPr>
              <a:t>že </a:t>
            </a:r>
            <a:r>
              <a:rPr lang="sk-SK" sz="1200" dirty="0">
                <a:solidFill>
                  <a:srgbClr val="002060"/>
                </a:solidFill>
              </a:rPr>
              <a:t>ťa v pokušení posilní všetkým, čo potrebuješ, aby si pokušenie prekonal! Pros</a:t>
            </a:r>
            <a:r>
              <a:rPr lang="sk-SK" sz="1200" dirty="0" smtClean="0">
                <a:solidFill>
                  <a:srgbClr val="002060"/>
                </a:solidFill>
              </a:rPr>
              <a:t>, </a:t>
            </a:r>
            <a:r>
              <a:rPr lang="sk-SK" sz="1200" dirty="0">
                <a:solidFill>
                  <a:srgbClr val="002060"/>
                </a:solidFill>
              </a:rPr>
              <a:t>aby si sa s touto jeho milosťou naučil čím dokonalejšie spolupracovať!</a:t>
            </a:r>
          </a:p>
          <a:p>
            <a:pPr algn="just"/>
            <a:r>
              <a:rPr lang="sk-SK" sz="1200" dirty="0">
                <a:solidFill>
                  <a:srgbClr val="002060"/>
                </a:solidFill>
              </a:rPr>
              <a:t> </a:t>
            </a:r>
          </a:p>
          <a:p>
            <a:pPr lvl="0" algn="just"/>
            <a:r>
              <a:rPr lang="sk-SK" sz="1200" dirty="0" smtClean="0">
                <a:solidFill>
                  <a:srgbClr val="002060"/>
                </a:solidFill>
              </a:rPr>
              <a:t>Prežívať </a:t>
            </a:r>
            <a:r>
              <a:rPr lang="sk-SK" sz="1200" dirty="0">
                <a:solidFill>
                  <a:srgbClr val="002060"/>
                </a:solidFill>
              </a:rPr>
              <a:t>pokušenie nie je tým najhorším, čo sa nám môže stať. Púštni </a:t>
            </a:r>
            <a:r>
              <a:rPr lang="sk-SK" sz="1200" dirty="0" smtClean="0">
                <a:solidFill>
                  <a:srgbClr val="002060"/>
                </a:solidFill>
              </a:rPr>
              <a:t>otcovia </a:t>
            </a:r>
            <a:r>
              <a:rPr lang="sk-SK" sz="1200" dirty="0">
                <a:solidFill>
                  <a:srgbClr val="002060"/>
                </a:solidFill>
              </a:rPr>
              <a:t>hovorili, že prežívať pokušenie je dobré znamenie. Znamená to, že </a:t>
            </a:r>
            <a:r>
              <a:rPr lang="sk-SK" sz="1200" dirty="0" smtClean="0">
                <a:solidFill>
                  <a:srgbClr val="002060"/>
                </a:solidFill>
              </a:rPr>
              <a:t>vzdorujeme </a:t>
            </a:r>
            <a:r>
              <a:rPr lang="sk-SK" sz="1200" dirty="0">
                <a:solidFill>
                  <a:srgbClr val="002060"/>
                </a:solidFill>
              </a:rPr>
              <a:t>Zlému. Iba ten, kto leží na zemi, už nemôže padnúť, a preto s </a:t>
            </a:r>
            <a:r>
              <a:rPr lang="sk-SK" sz="1200" dirty="0" smtClean="0">
                <a:solidFill>
                  <a:srgbClr val="002060"/>
                </a:solidFill>
              </a:rPr>
              <a:t>ním </a:t>
            </a:r>
            <a:r>
              <a:rPr lang="sk-SK" sz="1200" dirty="0">
                <a:solidFill>
                  <a:srgbClr val="002060"/>
                </a:solidFill>
              </a:rPr>
              <a:t>diabol nebojuje. V boji s pokušením sa stávame pevnejšími a získavame čnosť.</a:t>
            </a:r>
          </a:p>
          <a:p>
            <a:pPr algn="just"/>
            <a:r>
              <a:rPr lang="sk-SK" sz="1200" dirty="0">
                <a:solidFill>
                  <a:srgbClr val="002060"/>
                </a:solidFill>
              </a:rPr>
              <a:t> </a:t>
            </a:r>
          </a:p>
          <a:p>
            <a:pPr lvl="0" algn="just"/>
            <a:r>
              <a:rPr lang="sk-SK" sz="1200" dirty="0" smtClean="0">
                <a:solidFill>
                  <a:srgbClr val="002060"/>
                </a:solidFill>
              </a:rPr>
              <a:t>Je </a:t>
            </a:r>
            <a:r>
              <a:rPr lang="sk-SK" sz="1200" dirty="0">
                <a:solidFill>
                  <a:srgbClr val="002060"/>
                </a:solidFill>
              </a:rPr>
              <a:t>zaujímavé, že čas sa naplnil Jánovým uväznením. To, čo sa zdalo ako vonkajší neúspech, katastrofa, sa stalo počiatkom niečoho nového. Keď má Ján spútané ruky, môže začať pôsobiť Ježiš. Často musí Boh aj nás „spútať“ nejakým nezdarom, aby sme konečne dali možnosť konať Jemu. Niekedy až vtedy pripustíme</a:t>
            </a:r>
            <a:r>
              <a:rPr lang="sk-SK" sz="1200" dirty="0" smtClean="0">
                <a:solidFill>
                  <a:srgbClr val="002060"/>
                </a:solidFill>
              </a:rPr>
              <a:t>, že jedine Bohu máme dať prvé miesto v živote, a nikomu a ničomu inému.</a:t>
            </a:r>
          </a:p>
          <a:p>
            <a:pPr lvl="0" algn="just"/>
            <a:endParaRPr lang="sk-SK" sz="1200" dirty="0">
              <a:solidFill>
                <a:srgbClr val="002060"/>
              </a:solidFill>
            </a:endParaRPr>
          </a:p>
          <a:p>
            <a:pPr algn="just"/>
            <a:r>
              <a:rPr lang="sk-SK" sz="1200" dirty="0" smtClean="0">
                <a:solidFill>
                  <a:srgbClr val="002060"/>
                </a:solidFill>
              </a:rPr>
              <a:t>Niektorí </a:t>
            </a:r>
            <a:r>
              <a:rPr lang="sk-SK" sz="1200" dirty="0">
                <a:solidFill>
                  <a:srgbClr val="002060"/>
                </a:solidFill>
              </a:rPr>
              <a:t>mnísi skladajú sľub ustavičného obrátenia. Aj ty, keď čítaš evanjelium, si pozývaný k obráteniu. Božie slovo nespoznávam na to, aby som obviňoval iných, ale aby ma viedlo k pokániu. Kedykoľvek v priebehu tohto roka otvoríš evanjelium, pýtaj sa: „Pane, čo mám robiť?“ A potom pozorne počúvaj Božie vnuknutia vo svojom srdci!</a:t>
            </a:r>
          </a:p>
          <a:p>
            <a:pPr lvl="0" algn="just"/>
            <a:endParaRPr lang="sk-SK" sz="1200" dirty="0" smtClean="0">
              <a:solidFill>
                <a:srgbClr val="002060"/>
              </a:solidFill>
            </a:endParaRPr>
          </a:p>
          <a:p>
            <a:pPr algn="just"/>
            <a:r>
              <a:rPr lang="sk-SK" sz="1200" dirty="0">
                <a:solidFill>
                  <a:srgbClr val="002060"/>
                </a:solidFill>
              </a:rPr>
              <a:t> </a:t>
            </a:r>
          </a:p>
        </p:txBody>
      </p:sp>
      <p:sp>
        <p:nvSpPr>
          <p:cNvPr id="12" name="BlokTextu 11"/>
          <p:cNvSpPr txBox="1"/>
          <p:nvPr/>
        </p:nvSpPr>
        <p:spPr>
          <a:xfrm>
            <a:off x="564182" y="2087874"/>
            <a:ext cx="2374669" cy="1015663"/>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A hneď ho Duch hnal na púšť. Na púšti bol štyridsať dní a satan ho pokúšal. Bol medzi divou zverou a anjeli mu posluhovali.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1,12-13</a:t>
            </a:r>
            <a:endParaRPr lang="sk-SK" sz="1200" i="1" dirty="0">
              <a:solidFill>
                <a:srgbClr val="8A4500"/>
              </a:solidFill>
              <a:latin typeface="Franklin Gothic Medium Cond" panose="020B0606030402020204" pitchFamily="34" charset="0"/>
            </a:endParaRPr>
          </a:p>
        </p:txBody>
      </p:sp>
      <p:sp>
        <p:nvSpPr>
          <p:cNvPr id="13" name="BlokTextu 12"/>
          <p:cNvSpPr txBox="1"/>
          <p:nvPr/>
        </p:nvSpPr>
        <p:spPr>
          <a:xfrm>
            <a:off x="536336" y="4211572"/>
            <a:ext cx="2430361" cy="1015663"/>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Keď Jána uväznili, Ježiš prišiel do Galiley a hlásal Božie evanjelium. Hovoril: „Naplnil sa čas a priblížilo sa Božie kráľovstvo. Kajajte sa a verte evanjeliu.“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1,14-15</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564182" y="3246956"/>
            <a:ext cx="2374669" cy="646331"/>
          </a:xfrm>
          <a:prstGeom prst="rect">
            <a:avLst/>
          </a:prstGeom>
          <a:solidFill>
            <a:schemeClr val="bg1"/>
          </a:solidFill>
        </p:spPr>
        <p:txBody>
          <a:bodyPr wrap="square" rtlCol="0">
            <a:spAutoFit/>
          </a:bodyPr>
          <a:lstStyle/>
          <a:p>
            <a:pPr algn="just"/>
            <a:r>
              <a:rPr lang="sk-SK" sz="1200" i="1" dirty="0">
                <a:solidFill>
                  <a:srgbClr val="8A4500"/>
                </a:solidFill>
                <a:latin typeface="Franklin Gothic Medium Cond" panose="020B0606030402020204" pitchFamily="34" charset="0"/>
              </a:rPr>
              <a:t>Na púšti bol štyridsať dní a satan ho pokúšal. Bol medzi divou zverou a anjeli mu posluhovali. </a:t>
            </a:r>
            <a:r>
              <a:rPr lang="sk-SK" sz="1200" i="1" dirty="0" err="1">
                <a:solidFill>
                  <a:srgbClr val="8A4500"/>
                </a:solidFill>
                <a:latin typeface="Franklin Gothic Medium Cond" panose="020B0606030402020204" pitchFamily="34" charset="0"/>
              </a:rPr>
              <a:t>Mk</a:t>
            </a:r>
            <a:r>
              <a:rPr lang="sk-SK" sz="1200" i="1" dirty="0">
                <a:solidFill>
                  <a:srgbClr val="8A4500"/>
                </a:solidFill>
                <a:latin typeface="Franklin Gothic Medium Cond" panose="020B0606030402020204" pitchFamily="34" charset="0"/>
              </a:rPr>
              <a:t> </a:t>
            </a:r>
            <a:r>
              <a:rPr lang="sk-SK" sz="1200" i="1" dirty="0" smtClean="0">
                <a:solidFill>
                  <a:srgbClr val="8A4500"/>
                </a:solidFill>
                <a:latin typeface="Franklin Gothic Medium Cond" panose="020B0606030402020204" pitchFamily="34" charset="0"/>
              </a:rPr>
              <a:t>1,13</a:t>
            </a:r>
            <a:endParaRPr lang="sk-SK" sz="1200" i="1" dirty="0">
              <a:solidFill>
                <a:srgbClr val="8A4500"/>
              </a:solidFill>
              <a:latin typeface="Franklin Gothic Medium Cond" panose="020B0606030402020204" pitchFamily="34" charset="0"/>
            </a:endParaRPr>
          </a:p>
        </p:txBody>
      </p:sp>
      <p:sp>
        <p:nvSpPr>
          <p:cNvPr id="15" name="BlokTextu 14"/>
          <p:cNvSpPr txBox="1"/>
          <p:nvPr/>
        </p:nvSpPr>
        <p:spPr>
          <a:xfrm>
            <a:off x="535296" y="5438427"/>
            <a:ext cx="2374669" cy="830997"/>
          </a:xfrm>
          <a:prstGeom prst="rect">
            <a:avLst/>
          </a:prstGeom>
          <a:solidFill>
            <a:schemeClr val="bg1"/>
          </a:solidFill>
        </p:spPr>
        <p:txBody>
          <a:bodyPr wrap="square" rtlCol="0">
            <a:spAutoFit/>
          </a:bodyPr>
          <a:lstStyle/>
          <a:p>
            <a:pPr algn="just"/>
            <a:r>
              <a:rPr lang="sk-SK" sz="1200" i="1" dirty="0">
                <a:solidFill>
                  <a:srgbClr val="8A4500"/>
                </a:solidFill>
                <a:latin typeface="Franklin Gothic Medium Cond" panose="020B0606030402020204" pitchFamily="34" charset="0"/>
              </a:rPr>
              <a:t>Hovoril: „Naplnil sa čas a priblížilo sa Božie kráľovstvo. Kajajte sa a verte evanjeliu.“ </a:t>
            </a:r>
            <a:endParaRPr lang="sk-SK" sz="1200" i="1" dirty="0" smtClean="0">
              <a:solidFill>
                <a:srgbClr val="8A4500"/>
              </a:solidFill>
              <a:latin typeface="Franklin Gothic Medium Cond" panose="020B0606030402020204" pitchFamily="34" charset="0"/>
            </a:endParaRP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1,15</a:t>
            </a:r>
            <a:endParaRPr lang="sk-SK" sz="1200" i="1" dirty="0">
              <a:solidFill>
                <a:srgbClr val="8A4500"/>
              </a:solidFill>
              <a:latin typeface="Franklin Gothic Medium Cond" panose="020B0606030402020204" pitchFamily="34" charset="0"/>
            </a:endParaRPr>
          </a:p>
        </p:txBody>
      </p:sp>
      <p:sp>
        <p:nvSpPr>
          <p:cNvPr id="16" name="BlokTextu 15"/>
          <p:cNvSpPr txBox="1"/>
          <p:nvPr/>
        </p:nvSpPr>
        <p:spPr>
          <a:xfrm>
            <a:off x="2285279" y="68824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Tree>
    <p:extLst>
      <p:ext uri="{BB962C8B-B14F-4D97-AF65-F5344CB8AC3E}">
        <p14:creationId xmlns:p14="http://schemas.microsoft.com/office/powerpoint/2010/main" val="15725780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12712"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97104" y="3507256"/>
            <a:ext cx="2010555" cy="2846111"/>
          </a:xfrm>
          <a:prstGeom prst="rect">
            <a:avLst/>
          </a:prstGeom>
          <a:ln>
            <a:noFill/>
          </a:ln>
          <a:effectLst>
            <a:softEdge rad="112500"/>
          </a:effectLst>
        </p:spPr>
      </p:pic>
      <p:sp>
        <p:nvSpPr>
          <p:cNvPr id="4" name="BlokTextu 3"/>
          <p:cNvSpPr txBox="1"/>
          <p:nvPr/>
        </p:nvSpPr>
        <p:spPr>
          <a:xfrm rot="20738052">
            <a:off x="780188" y="697755"/>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197376" y="3198166"/>
            <a:ext cx="2242230"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92558" y="667505"/>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2870219" y="1924241"/>
            <a:ext cx="5269334" cy="4524315"/>
          </a:xfrm>
          <a:prstGeom prst="rect">
            <a:avLst/>
          </a:prstGeom>
        </p:spPr>
        <p:txBody>
          <a:bodyPr wrap="square">
            <a:spAutoFit/>
          </a:bodyPr>
          <a:lstStyle/>
          <a:p>
            <a:pPr lvl="0" algn="just"/>
            <a:r>
              <a:rPr lang="sk-SK" sz="1200" dirty="0" smtClean="0">
                <a:solidFill>
                  <a:srgbClr val="002060"/>
                </a:solidFill>
              </a:rPr>
              <a:t>Ako </a:t>
            </a:r>
            <a:r>
              <a:rPr lang="sk-SK" sz="1200" dirty="0">
                <a:solidFill>
                  <a:srgbClr val="002060"/>
                </a:solidFill>
              </a:rPr>
              <a:t>Ježiš volal kedysi apoštolov, tak volá aj teba: aj z teba chce robiť rybára ľudí v tvojom okolí, ktorých máš pritiahnuť k Bohu. Nebuď hluchý k jeho hlasu, veď Ten, kto ťa volá, je Boh sám a na jeho volanie miesto teba nemôže odpovedať nik iný.</a:t>
            </a:r>
          </a:p>
          <a:p>
            <a:r>
              <a:rPr lang="sk-SK" sz="1200" dirty="0">
                <a:solidFill>
                  <a:srgbClr val="002060"/>
                </a:solidFill>
              </a:rPr>
              <a:t> </a:t>
            </a:r>
          </a:p>
          <a:p>
            <a:pPr lvl="0" algn="just"/>
            <a:r>
              <a:rPr lang="sk-SK" sz="1200" i="1" dirty="0" smtClean="0">
                <a:solidFill>
                  <a:srgbClr val="002060"/>
                </a:solidFill>
              </a:rPr>
              <a:t>Čo </a:t>
            </a:r>
            <a:r>
              <a:rPr lang="sk-SK" sz="1200" i="1" dirty="0">
                <a:solidFill>
                  <a:srgbClr val="002060"/>
                </a:solidFill>
              </a:rPr>
              <a:t>ťa do nás?</a:t>
            </a:r>
            <a:r>
              <a:rPr lang="sk-SK" sz="1200" dirty="0">
                <a:solidFill>
                  <a:srgbClr val="002060"/>
                </a:solidFill>
              </a:rPr>
              <a:t> Daj pokoj nám, my dáme pokoj tebe. Nemôže mať každý z nás svoje pole pôsobnosti? S diablom sa však nedá deliť, pretože aj on chce mať napokon všetko pre seba. A toto právo mu nepatrí, patrí len Bohu. Nevyjednávajme preto s diablom, všetko dajme Bohu! Hneď teraz.</a:t>
            </a:r>
          </a:p>
          <a:p>
            <a:r>
              <a:rPr lang="sk-SK" sz="1200" i="1" dirty="0">
                <a:solidFill>
                  <a:srgbClr val="002060"/>
                </a:solidFill>
              </a:rPr>
              <a:t> </a:t>
            </a:r>
            <a:endParaRPr lang="sk-SK" sz="1200" dirty="0">
              <a:solidFill>
                <a:srgbClr val="002060"/>
              </a:solidFill>
            </a:endParaRPr>
          </a:p>
          <a:p>
            <a:pPr lvl="0" algn="just"/>
            <a:r>
              <a:rPr lang="sk-SK" sz="1200" dirty="0" smtClean="0">
                <a:solidFill>
                  <a:srgbClr val="002060"/>
                </a:solidFill>
              </a:rPr>
              <a:t>Zvolanie </a:t>
            </a:r>
            <a:r>
              <a:rPr lang="sk-SK" sz="1200" dirty="0">
                <a:solidFill>
                  <a:srgbClr val="002060"/>
                </a:solidFill>
              </a:rPr>
              <a:t>diabla znie gréckom texte doslovne: „Čo je nám a tebe?“ = „Čo máme my a ty spoločné?“ Nič nemá spoločné svetlo s tmou, pravda s klamstvom, život so smrťou. Nemôžeme </a:t>
            </a:r>
            <a:r>
              <a:rPr lang="sk-SK" sz="1200" i="1" dirty="0">
                <a:solidFill>
                  <a:srgbClr val="002060"/>
                </a:solidFill>
              </a:rPr>
              <a:t>byť jedno</a:t>
            </a:r>
            <a:r>
              <a:rPr lang="sk-SK" sz="1200" dirty="0">
                <a:solidFill>
                  <a:srgbClr val="002060"/>
                </a:solidFill>
              </a:rPr>
              <a:t> so zlom, inak nemôžeme </a:t>
            </a:r>
            <a:r>
              <a:rPr lang="sk-SK" sz="1200" i="1" dirty="0">
                <a:solidFill>
                  <a:srgbClr val="002060"/>
                </a:solidFill>
              </a:rPr>
              <a:t>byť jedno</a:t>
            </a:r>
            <a:r>
              <a:rPr lang="sk-SK" sz="1200" dirty="0">
                <a:solidFill>
                  <a:srgbClr val="002060"/>
                </a:solidFill>
              </a:rPr>
              <a:t> s Ježišom. Musíme sa </a:t>
            </a:r>
            <a:r>
              <a:rPr lang="sk-SK" sz="1200" i="1" dirty="0">
                <a:solidFill>
                  <a:srgbClr val="002060"/>
                </a:solidFill>
              </a:rPr>
              <a:t>radikálne</a:t>
            </a:r>
            <a:r>
              <a:rPr lang="sk-SK" sz="1200" dirty="0">
                <a:solidFill>
                  <a:srgbClr val="002060"/>
                </a:solidFill>
              </a:rPr>
              <a:t> rozhodnúť. Voľme správne</a:t>
            </a:r>
            <a:r>
              <a:rPr lang="sk-SK" sz="1200" dirty="0" smtClean="0">
                <a:solidFill>
                  <a:srgbClr val="002060"/>
                </a:solidFill>
              </a:rPr>
              <a:t>!</a:t>
            </a:r>
          </a:p>
          <a:p>
            <a:pPr lvl="0"/>
            <a:endParaRPr lang="sk-SK" sz="1200" dirty="0">
              <a:solidFill>
                <a:srgbClr val="002060"/>
              </a:solidFill>
            </a:endParaRPr>
          </a:p>
          <a:p>
            <a:pPr lvl="0" algn="just"/>
            <a:r>
              <a:rPr lang="sk-SK" sz="1200" dirty="0" smtClean="0">
                <a:solidFill>
                  <a:srgbClr val="002060"/>
                </a:solidFill>
              </a:rPr>
              <a:t>Ježišovi </a:t>
            </a:r>
            <a:r>
              <a:rPr lang="sk-SK" sz="1200" dirty="0">
                <a:solidFill>
                  <a:srgbClr val="002060"/>
                </a:solidFill>
              </a:rPr>
              <a:t>povedali o chorej žene. Informovali ho; nerozkazovali, čo má robiť. My často Bohu určujeme, čo má alebo čo by mal urobiť. Ale jeho stačí len informovať. Naša prosba má byť prosbou, nie rozkazom. Aj informácia, ktorú Ježišovi odovzdáme, je prosbou. Keď sv. Terezka niekomu sľúbila modlitby, Bohu o ňom raz povedala, a potom dávala všetky svoje modlitby Bohu </a:t>
            </a:r>
            <a:r>
              <a:rPr lang="sk-SK" sz="1200" dirty="0" smtClean="0">
                <a:solidFill>
                  <a:srgbClr val="002060"/>
                </a:solidFill>
              </a:rPr>
              <a:t>jednoducho </a:t>
            </a:r>
            <a:r>
              <a:rPr lang="sk-SK" sz="1200" dirty="0">
                <a:solidFill>
                  <a:srgbClr val="002060"/>
                </a:solidFill>
              </a:rPr>
              <a:t>k dispozícii – aby ich použil tam, kde je to najviac treba. Veď On vie.</a:t>
            </a:r>
          </a:p>
          <a:p>
            <a:r>
              <a:rPr lang="sk-SK" sz="1200" dirty="0"/>
              <a:t> </a:t>
            </a:r>
          </a:p>
          <a:p>
            <a:pPr lvl="0" algn="just"/>
            <a:endParaRPr lang="sk-SK" sz="1200" dirty="0" smtClean="0">
              <a:solidFill>
                <a:srgbClr val="002060"/>
              </a:solidFill>
            </a:endParaRPr>
          </a:p>
          <a:p>
            <a:pPr algn="just"/>
            <a:r>
              <a:rPr lang="sk-SK" sz="1200" dirty="0">
                <a:solidFill>
                  <a:srgbClr val="002060"/>
                </a:solidFill>
              </a:rPr>
              <a:t> </a:t>
            </a:r>
          </a:p>
        </p:txBody>
      </p:sp>
      <p:sp>
        <p:nvSpPr>
          <p:cNvPr id="12" name="BlokTextu 11"/>
          <p:cNvSpPr txBox="1"/>
          <p:nvPr/>
        </p:nvSpPr>
        <p:spPr>
          <a:xfrm>
            <a:off x="495550" y="2110606"/>
            <a:ext cx="2374669" cy="461665"/>
          </a:xfrm>
          <a:prstGeom prst="rect">
            <a:avLst/>
          </a:prstGeom>
          <a:solidFill>
            <a:schemeClr val="bg1"/>
          </a:solidFill>
        </p:spPr>
        <p:txBody>
          <a:bodyPr wrap="square" rtlCol="0">
            <a:spAutoFit/>
          </a:bodyPr>
          <a:lstStyle/>
          <a:p>
            <a:r>
              <a:rPr lang="sk-SK" sz="1200" i="1" dirty="0" smtClean="0">
                <a:solidFill>
                  <a:srgbClr val="8A4500"/>
                </a:solidFill>
                <a:latin typeface="Franklin Gothic Medium Cond" panose="020B0606030402020204" pitchFamily="34" charset="0"/>
              </a:rPr>
              <a:t>Ježiš im povedal: „Poďte za mnou a urobím z vás rybárov ľudí.“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1,17</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452663" y="2904025"/>
            <a:ext cx="2374669" cy="646331"/>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„Čo Ťa do nás, Ježiš Nazaretský? Prišiel si nás zničiť? Viem, kto si: Boží Svätý.“ </a:t>
            </a:r>
            <a:r>
              <a:rPr lang="sk-SK" sz="1200" i="1" dirty="0" err="1">
                <a:solidFill>
                  <a:srgbClr val="8A4500"/>
                </a:solidFill>
                <a:latin typeface="Franklin Gothic Medium Cond" panose="020B0606030402020204" pitchFamily="34" charset="0"/>
              </a:rPr>
              <a:t>Mk</a:t>
            </a:r>
            <a:r>
              <a:rPr lang="sk-SK" sz="1200" i="1" dirty="0">
                <a:solidFill>
                  <a:srgbClr val="8A4500"/>
                </a:solidFill>
                <a:latin typeface="Franklin Gothic Medium Cond" panose="020B0606030402020204" pitchFamily="34" charset="0"/>
              </a:rPr>
              <a:t> </a:t>
            </a:r>
            <a:r>
              <a:rPr lang="sk-SK" sz="1200" i="1" dirty="0" smtClean="0">
                <a:solidFill>
                  <a:srgbClr val="8A4500"/>
                </a:solidFill>
                <a:latin typeface="Franklin Gothic Medium Cond" panose="020B0606030402020204" pitchFamily="34" charset="0"/>
              </a:rPr>
              <a:t>1,24</a:t>
            </a:r>
            <a:endParaRPr lang="sk-SK" sz="1200" i="1" dirty="0">
              <a:solidFill>
                <a:srgbClr val="8A4500"/>
              </a:solidFill>
              <a:latin typeface="Franklin Gothic Medium Cond" panose="020B0606030402020204" pitchFamily="34" charset="0"/>
            </a:endParaRPr>
          </a:p>
        </p:txBody>
      </p:sp>
      <p:sp>
        <p:nvSpPr>
          <p:cNvPr id="15" name="BlokTextu 14"/>
          <p:cNvSpPr txBox="1"/>
          <p:nvPr/>
        </p:nvSpPr>
        <p:spPr>
          <a:xfrm>
            <a:off x="452664" y="4767827"/>
            <a:ext cx="2374669" cy="461665"/>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Šimonova testiná ležala v horúčke. Hneď mu povedali o nej.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1,30</a:t>
            </a:r>
            <a:endParaRPr lang="sk-SK" sz="1200" i="1" dirty="0">
              <a:solidFill>
                <a:srgbClr val="8A4500"/>
              </a:solidFill>
              <a:latin typeface="Franklin Gothic Medium Cond" panose="020B0606030402020204" pitchFamily="34" charset="0"/>
            </a:endParaRPr>
          </a:p>
        </p:txBody>
      </p:sp>
      <p:sp>
        <p:nvSpPr>
          <p:cNvPr id="16" name="BlokTextu 15"/>
          <p:cNvSpPr txBox="1"/>
          <p:nvPr/>
        </p:nvSpPr>
        <p:spPr>
          <a:xfrm>
            <a:off x="409779" y="3835926"/>
            <a:ext cx="2374669" cy="646331"/>
          </a:xfrm>
          <a:prstGeom prst="rect">
            <a:avLst/>
          </a:prstGeom>
          <a:solidFill>
            <a:schemeClr val="bg1"/>
          </a:solidFill>
        </p:spPr>
        <p:txBody>
          <a:bodyPr wrap="square" rtlCol="0">
            <a:spAutoFit/>
          </a:bodyPr>
          <a:lstStyle/>
          <a:p>
            <a:pPr algn="just"/>
            <a:r>
              <a:rPr lang="sk-SK" sz="1200" i="1" dirty="0" smtClean="0">
                <a:solidFill>
                  <a:srgbClr val="8A4500"/>
                </a:solidFill>
                <a:latin typeface="Agency FB" panose="020B0503020202020204" pitchFamily="34" charset="0"/>
              </a:rPr>
              <a:t>„</a:t>
            </a:r>
            <a:r>
              <a:rPr lang="sk-SK" sz="1200" i="1" dirty="0" smtClean="0">
                <a:solidFill>
                  <a:srgbClr val="8A4500"/>
                </a:solidFill>
                <a:latin typeface="Franklin Gothic Medium Cond" panose="020B0606030402020204" pitchFamily="34" charset="0"/>
              </a:rPr>
              <a:t>Čo Ťa do nás, Ježiš Nazaretský? Prišiel si nás zničiť? Viem, kto si: Boží Svätý.“ </a:t>
            </a:r>
            <a:r>
              <a:rPr lang="sk-SK" sz="1200" i="1" dirty="0" err="1">
                <a:solidFill>
                  <a:srgbClr val="8A4500"/>
                </a:solidFill>
                <a:latin typeface="Franklin Gothic Medium Cond" panose="020B0606030402020204" pitchFamily="34" charset="0"/>
              </a:rPr>
              <a:t>Mk</a:t>
            </a:r>
            <a:r>
              <a:rPr lang="sk-SK" sz="1200" i="1" dirty="0">
                <a:solidFill>
                  <a:srgbClr val="8A4500"/>
                </a:solidFill>
                <a:latin typeface="Franklin Gothic Medium Cond" panose="020B0606030402020204" pitchFamily="34" charset="0"/>
              </a:rPr>
              <a:t> </a:t>
            </a:r>
            <a:r>
              <a:rPr lang="sk-SK" sz="1200" i="1" dirty="0" smtClean="0">
                <a:solidFill>
                  <a:srgbClr val="8A4500"/>
                </a:solidFill>
                <a:latin typeface="Franklin Gothic Medium Cond" panose="020B0606030402020204" pitchFamily="34" charset="0"/>
              </a:rPr>
              <a:t>1,24</a:t>
            </a:r>
            <a:endParaRPr lang="sk-SK" sz="1200" i="1" dirty="0">
              <a:solidFill>
                <a:srgbClr val="8A4500"/>
              </a:solidFill>
              <a:latin typeface="Franklin Gothic Medium Cond" panose="020B0606030402020204" pitchFamily="34" charset="0"/>
            </a:endParaRPr>
          </a:p>
        </p:txBody>
      </p:sp>
      <p:sp>
        <p:nvSpPr>
          <p:cNvPr id="13" name="BlokTextu 12"/>
          <p:cNvSpPr txBox="1"/>
          <p:nvPr/>
        </p:nvSpPr>
        <p:spPr>
          <a:xfrm>
            <a:off x="2341035" y="796758"/>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Tree>
    <p:extLst>
      <p:ext uri="{BB962C8B-B14F-4D97-AF65-F5344CB8AC3E}">
        <p14:creationId xmlns:p14="http://schemas.microsoft.com/office/powerpoint/2010/main" val="28758062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79259"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8410" y="3519222"/>
            <a:ext cx="2042903" cy="289190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42038" y="3395512"/>
            <a:ext cx="2348102"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37220" y="54383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2988962" y="1779686"/>
            <a:ext cx="5269334" cy="5078313"/>
          </a:xfrm>
          <a:prstGeom prst="rect">
            <a:avLst/>
          </a:prstGeom>
        </p:spPr>
        <p:txBody>
          <a:bodyPr wrap="square">
            <a:spAutoFit/>
          </a:bodyPr>
          <a:lstStyle/>
          <a:p>
            <a:pPr lvl="0" algn="just"/>
            <a:r>
              <a:rPr lang="sk-SK" sz="1200" dirty="0" smtClean="0">
                <a:solidFill>
                  <a:srgbClr val="002060"/>
                </a:solidFill>
              </a:rPr>
              <a:t>Obyčajne </a:t>
            </a:r>
            <a:r>
              <a:rPr lang="sk-SK" sz="1200" dirty="0">
                <a:solidFill>
                  <a:srgbClr val="002060"/>
                </a:solidFill>
              </a:rPr>
              <a:t>vždy máme nejakého človeka, ktorý je sprostredkovateľom medzi nami a Bohom – ktorý nás privádza k Bohu a v modlitbe privádza Boha k nám. To je úloha, ktorú máme aj my spĺňať vzhľadom na ľudí okolo nás: nesieme zodpovednosť voči našim bratom a sestrám. Ak sme nevšímaví voči blížnym, ktorí nepoznajú Boha, neplníme vôľu Otca. Komu zajtra porozprávam o svojej viere? Za koho sa budem modliť?</a:t>
            </a:r>
          </a:p>
          <a:p>
            <a:endParaRPr lang="sk-SK" sz="1200" dirty="0">
              <a:solidFill>
                <a:srgbClr val="002060"/>
              </a:solidFill>
            </a:endParaRPr>
          </a:p>
          <a:p>
            <a:r>
              <a:rPr lang="sk-SK" sz="1200" dirty="0" smtClean="0">
                <a:solidFill>
                  <a:srgbClr val="002060"/>
                </a:solidFill>
              </a:rPr>
              <a:t>Viera </a:t>
            </a:r>
            <a:r>
              <a:rPr lang="sk-SK" sz="1200" dirty="0">
                <a:solidFill>
                  <a:srgbClr val="002060"/>
                </a:solidFill>
              </a:rPr>
              <a:t>neznamená „poznať Ježiša“ v zmysle rozoznávať ho, vedieť niečo o ňom. Aj diabli ho poznali a triasli sa. Viera nás má viesť k tomu, aby sme zakúšali jeho moc a aby sme rástli v láske. Naša láska k blížnemu má svoj vzor v Ježišovi: on liečil chorých, nie zlo. My naopak niekedy tak liečime zlo, že pri tom ublížime chorému – keď hriešnika nemáme radi, ale hriech si obľúbime.</a:t>
            </a:r>
          </a:p>
          <a:p>
            <a:r>
              <a:rPr lang="sk-SK" sz="1200" dirty="0">
                <a:solidFill>
                  <a:srgbClr val="002060"/>
                </a:solidFill>
              </a:rPr>
              <a:t> </a:t>
            </a:r>
            <a:endParaRPr lang="sk-SK" sz="1200" dirty="0" smtClean="0">
              <a:solidFill>
                <a:srgbClr val="002060"/>
              </a:solidFill>
            </a:endParaRPr>
          </a:p>
          <a:p>
            <a:r>
              <a:rPr lang="sk-SK" sz="1200" dirty="0" smtClean="0">
                <a:solidFill>
                  <a:srgbClr val="002060"/>
                </a:solidFill>
              </a:rPr>
              <a:t>Ježišov </a:t>
            </a:r>
            <a:r>
              <a:rPr lang="sk-SK" sz="1200" dirty="0">
                <a:solidFill>
                  <a:srgbClr val="002060"/>
                </a:solidFill>
              </a:rPr>
              <a:t>prvý zdokumentovaný deň v Markovom evanjeliu končí nočnou modlitbou. Rozhovor s Otcom je prameňom aj vrcholom jeho činnosti. Modlitbou končí dielo, ktoré vykonal a zároveň ňou začína to, čo sa chystá na druhý deň robiť. Koľko času venuješ modlitbe? Zahŕňaš do nej aj svoje plány na nasledujúci deň? Ďakuješ za to, čo si s Božou pomocou prežil a vykonal?</a:t>
            </a:r>
          </a:p>
          <a:p>
            <a:pPr lvl="0" algn="just"/>
            <a:endParaRPr lang="sk-SK" sz="1200" dirty="0">
              <a:solidFill>
                <a:srgbClr val="002060"/>
              </a:solidFill>
            </a:endParaRPr>
          </a:p>
          <a:p>
            <a:pPr algn="just"/>
            <a:r>
              <a:rPr lang="sk-SK" sz="1200" dirty="0" smtClean="0">
                <a:solidFill>
                  <a:srgbClr val="002060"/>
                </a:solidFill>
              </a:rPr>
              <a:t>Hoci </a:t>
            </a:r>
            <a:r>
              <a:rPr lang="sk-SK" sz="1200" dirty="0">
                <a:solidFill>
                  <a:srgbClr val="002060"/>
                </a:solidFill>
              </a:rPr>
              <a:t>sa malomocní k ľuďom nesmeli približovať, tento muž k Ježišovi prichádza a prosí o záchranu. Rovnako smelo máme k Ježišovi prichádzať so svojimi vinami. Práve preto, že som nakazený hriechom, nespravodlivý a nečistý, mám právo prísť priamo k nemu. Nikto iný mi totiž nemôže pomôcť. A zakúsiť to môžem len vtedy, keď som stratený vo svojej biede. Neváhaj, príď k nemu a povedz: </a:t>
            </a:r>
            <a:r>
              <a:rPr lang="sk-SK" sz="1200" i="1" dirty="0">
                <a:solidFill>
                  <a:srgbClr val="002060"/>
                </a:solidFill>
              </a:rPr>
              <a:t>„Ak chceš...!“</a:t>
            </a:r>
            <a:r>
              <a:rPr lang="sk-SK" sz="1200" dirty="0">
                <a:solidFill>
                  <a:srgbClr val="002060"/>
                </a:solidFill>
              </a:rPr>
              <a:t> On vždy chce. Uver tomu a pomáhaj uveriť aj iným!</a:t>
            </a:r>
          </a:p>
          <a:p>
            <a:pPr lvl="0" algn="just"/>
            <a:endParaRPr lang="sk-SK" sz="1200" dirty="0" smtClean="0">
              <a:solidFill>
                <a:srgbClr val="002060"/>
              </a:solidFill>
            </a:endParaRPr>
          </a:p>
          <a:p>
            <a:pPr algn="just"/>
            <a:r>
              <a:rPr lang="sk-SK" sz="1200" dirty="0">
                <a:solidFill>
                  <a:srgbClr val="002060"/>
                </a:solidFill>
              </a:rPr>
              <a:t> </a:t>
            </a:r>
          </a:p>
        </p:txBody>
      </p:sp>
      <p:sp>
        <p:nvSpPr>
          <p:cNvPr id="14" name="BlokTextu 13"/>
          <p:cNvSpPr txBox="1"/>
          <p:nvPr/>
        </p:nvSpPr>
        <p:spPr>
          <a:xfrm>
            <a:off x="589172" y="3116139"/>
            <a:ext cx="2374669" cy="830997"/>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I uzdravil mnohých, ktorých trápili rozličné neduhy, a vyhnal mnoho zlých duchov a nedovolil im hovoriť, lebo ho poznali.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1,34</a:t>
            </a:r>
            <a:endParaRPr lang="sk-SK" sz="1200" i="1" dirty="0">
              <a:solidFill>
                <a:srgbClr val="8A4500"/>
              </a:solidFill>
              <a:latin typeface="Franklin Gothic Medium Cond" panose="020B0606030402020204" pitchFamily="34" charset="0"/>
            </a:endParaRPr>
          </a:p>
        </p:txBody>
      </p:sp>
      <p:sp>
        <p:nvSpPr>
          <p:cNvPr id="15" name="BlokTextu 14"/>
          <p:cNvSpPr txBox="1"/>
          <p:nvPr/>
        </p:nvSpPr>
        <p:spPr>
          <a:xfrm>
            <a:off x="614293" y="4318843"/>
            <a:ext cx="2374669" cy="646331"/>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Včasráno, hneď na úsvite, vstal a vyšiel von. Utiahol sa na pusté miesto a tam sa modlil.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1,35</a:t>
            </a:r>
            <a:endParaRPr lang="sk-SK" sz="1200" i="1" dirty="0">
              <a:solidFill>
                <a:srgbClr val="8A4500"/>
              </a:solidFill>
              <a:latin typeface="Franklin Gothic Medium Cond" panose="020B0606030402020204" pitchFamily="34" charset="0"/>
            </a:endParaRPr>
          </a:p>
        </p:txBody>
      </p:sp>
      <p:sp>
        <p:nvSpPr>
          <p:cNvPr id="13" name="BlokTextu 12"/>
          <p:cNvSpPr txBox="1"/>
          <p:nvPr/>
        </p:nvSpPr>
        <p:spPr>
          <a:xfrm>
            <a:off x="643179" y="2194674"/>
            <a:ext cx="2374669" cy="461665"/>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Šimonova testiná ležala v horúčke. Hneď mu povedali o nej.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1,30</a:t>
            </a:r>
            <a:endParaRPr lang="sk-SK" sz="1200" i="1" dirty="0">
              <a:solidFill>
                <a:srgbClr val="8A4500"/>
              </a:solidFill>
              <a:latin typeface="Franklin Gothic Medium Cond" panose="020B0606030402020204" pitchFamily="34" charset="0"/>
            </a:endParaRPr>
          </a:p>
        </p:txBody>
      </p:sp>
      <p:sp>
        <p:nvSpPr>
          <p:cNvPr id="17" name="BlokTextu 16"/>
          <p:cNvSpPr txBox="1"/>
          <p:nvPr/>
        </p:nvSpPr>
        <p:spPr>
          <a:xfrm>
            <a:off x="643179" y="5346028"/>
            <a:ext cx="2374669" cy="646331"/>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Tu prišiel k nemu istý malomocný a na kolenách ho prosil: „Ak chceš, môžeš ma očistiť.“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1,35</a:t>
            </a:r>
            <a:endParaRPr lang="sk-SK" sz="1200" i="1" dirty="0">
              <a:solidFill>
                <a:srgbClr val="8A4500"/>
              </a:solidFill>
              <a:latin typeface="Franklin Gothic Medium Cond" panose="020B0606030402020204" pitchFamily="34" charset="0"/>
            </a:endParaRPr>
          </a:p>
        </p:txBody>
      </p:sp>
      <p:sp>
        <p:nvSpPr>
          <p:cNvPr id="16" name="BlokTextu 15"/>
          <p:cNvSpPr txBox="1"/>
          <p:nvPr/>
        </p:nvSpPr>
        <p:spPr>
          <a:xfrm>
            <a:off x="2260032" y="684705"/>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Tree>
    <p:extLst>
      <p:ext uri="{BB962C8B-B14F-4D97-AF65-F5344CB8AC3E}">
        <p14:creationId xmlns:p14="http://schemas.microsoft.com/office/powerpoint/2010/main" val="13070516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2902921" y="2044004"/>
            <a:ext cx="5269334" cy="1384995"/>
          </a:xfrm>
          <a:prstGeom prst="rect">
            <a:avLst/>
          </a:prstGeom>
        </p:spPr>
        <p:txBody>
          <a:bodyPr wrap="square">
            <a:spAutoFit/>
          </a:bodyPr>
          <a:lstStyle/>
          <a:p>
            <a:pPr lvl="0" algn="just"/>
            <a:r>
              <a:rPr lang="sk-SK" sz="1200" dirty="0" smtClean="0">
                <a:solidFill>
                  <a:srgbClr val="002060"/>
                </a:solidFill>
              </a:rPr>
              <a:t>Uzdravený </a:t>
            </a:r>
            <a:r>
              <a:rPr lang="sk-SK" sz="1200" dirty="0">
                <a:solidFill>
                  <a:srgbClr val="002060"/>
                </a:solidFill>
              </a:rPr>
              <a:t>malomocný Ježišovi aj dôveroval, aj nedôveroval. Dôveroval, že ho môže uzdraviť, nedôveroval, že ho má poslúchnuť a priniesť obetu na očistenie. Miesto toho radšej rozhlasoval, čo Ježiš urobil. Tak ho postavil do nepríjemného svetla, ako keby Ježiš nerešpektoval Zákon. Poslúchajme </a:t>
            </a:r>
            <a:r>
              <a:rPr lang="sk-SK" sz="1200" i="1" dirty="0">
                <a:solidFill>
                  <a:srgbClr val="002060"/>
                </a:solidFill>
              </a:rPr>
              <a:t>každé</a:t>
            </a:r>
            <a:r>
              <a:rPr lang="sk-SK" sz="1200" dirty="0">
                <a:solidFill>
                  <a:srgbClr val="002060"/>
                </a:solidFill>
              </a:rPr>
              <a:t> Ježišovo slovo, aj keď sa nám z nášho pohľadu zdá, že to nie je potrebné, rozumné alebo dôležité.</a:t>
            </a:r>
          </a:p>
          <a:p>
            <a:pPr algn="just"/>
            <a:r>
              <a:rPr lang="sk-SK" sz="1200" dirty="0">
                <a:solidFill>
                  <a:srgbClr val="002060"/>
                </a:solidFill>
              </a:rPr>
              <a:t> </a:t>
            </a:r>
          </a:p>
          <a:p>
            <a:pPr algn="just"/>
            <a:r>
              <a:rPr lang="sk-SK" sz="1200" dirty="0">
                <a:solidFill>
                  <a:srgbClr val="002060"/>
                </a:solidFill>
              </a:rPr>
              <a:t> </a:t>
            </a:r>
          </a:p>
        </p:txBody>
      </p:sp>
      <p:sp>
        <p:nvSpPr>
          <p:cNvPr id="13" name="BlokTextu 12"/>
          <p:cNvSpPr txBox="1"/>
          <p:nvPr/>
        </p:nvSpPr>
        <p:spPr>
          <a:xfrm>
            <a:off x="528252" y="2044005"/>
            <a:ext cx="2374669" cy="1384995"/>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Lenže on, sotva odišiel, začal všade hovoriť</a:t>
            </a:r>
            <a:r>
              <a:rPr lang="sk-SK" sz="1200" i="1" dirty="0">
                <a:solidFill>
                  <a:srgbClr val="8A4500"/>
                </a:solidFill>
                <a:latin typeface="Franklin Gothic Medium Cond" panose="020B0606030402020204" pitchFamily="34" charset="0"/>
              </a:rPr>
              <a:t> </a:t>
            </a:r>
            <a:r>
              <a:rPr lang="sk-SK" sz="1200" i="1" dirty="0" smtClean="0">
                <a:solidFill>
                  <a:srgbClr val="8A4500"/>
                </a:solidFill>
                <a:latin typeface="Franklin Gothic Medium Cond" panose="020B0606030402020204" pitchFamily="34" charset="0"/>
              </a:rPr>
              <a:t>a rozchyrovať, čo sa stalo, takže Ježiš už nemohol   verejne vojsť do mesta , ale zdržiaval sa vonku na opustených miestach. No i tak prichádzali k nemu ľudia zovšadiaľ.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1,45 </a:t>
            </a:r>
            <a:endParaRPr lang="sk-SK" sz="1200" i="1" dirty="0">
              <a:solidFill>
                <a:srgbClr val="8A4500"/>
              </a:solidFill>
              <a:latin typeface="Franklin Gothic Medium Cond" panose="020B0606030402020204" pitchFamily="34" charset="0"/>
            </a:endParaRPr>
          </a:p>
        </p:txBody>
      </p:sp>
      <p:sp>
        <p:nvSpPr>
          <p:cNvPr id="2" name="BlokTextu 1"/>
          <p:cNvSpPr txBox="1"/>
          <p:nvPr/>
        </p:nvSpPr>
        <p:spPr>
          <a:xfrm>
            <a:off x="1204332" y="3245432"/>
            <a:ext cx="7103327" cy="3170099"/>
          </a:xfrm>
          <a:prstGeom prst="rect">
            <a:avLst/>
          </a:prstGeom>
          <a:noFill/>
        </p:spPr>
        <p:txBody>
          <a:bodyPr wrap="square" rtlCol="0">
            <a:spAutoFit/>
          </a:bodyPr>
          <a:lstStyle/>
          <a:p>
            <a:pPr algn="just"/>
            <a:r>
              <a:rPr lang="sk-SK" sz="2400" b="1" dirty="0" smtClean="0">
                <a:solidFill>
                  <a:srgbClr val="F3540D"/>
                </a:solidFill>
                <a:latin typeface="Bodoni MT Condensed" panose="02070606080606020203" pitchFamily="18" charset="0"/>
              </a:rPr>
              <a:t>                                  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algn="just"/>
            <a:endParaRPr lang="sk-SK" sz="1400" b="1" dirty="0" smtClean="0">
              <a:solidFill>
                <a:srgbClr val="002060"/>
              </a:solidFill>
            </a:endParaRPr>
          </a:p>
          <a:p>
            <a:pPr lvl="0" algn="just"/>
            <a:r>
              <a:rPr lang="sk-SK" sz="1400" b="1" dirty="0">
                <a:solidFill>
                  <a:srgbClr val="F3540D"/>
                </a:solidFill>
                <a:latin typeface="Bodoni MT Condensed" panose="02070606080606020203" pitchFamily="18" charset="0"/>
              </a:rPr>
              <a:t>sv. Augustín </a:t>
            </a:r>
            <a:r>
              <a:rPr lang="sk-SK" sz="1400" b="1" dirty="0" smtClean="0">
                <a:solidFill>
                  <a:srgbClr val="F3540D"/>
                </a:solidFill>
                <a:latin typeface="Bodoni MT Condensed" panose="02070606080606020203" pitchFamily="18" charset="0"/>
              </a:rPr>
              <a:t> </a:t>
            </a:r>
            <a:r>
              <a:rPr lang="sk-SK" sz="1200" dirty="0" smtClean="0">
                <a:solidFill>
                  <a:srgbClr val="002060"/>
                </a:solidFill>
              </a:rPr>
              <a:t>- Apoštoli </a:t>
            </a:r>
            <a:r>
              <a:rPr lang="sk-SK" sz="1200" dirty="0">
                <a:solidFill>
                  <a:srgbClr val="002060"/>
                </a:solidFill>
              </a:rPr>
              <a:t>zanechali otca i dom, spojili sa s Ježišom a už nikdy ho neopustili. Podobne aj my kresťania </a:t>
            </a:r>
            <a:r>
              <a:rPr lang="sk-SK" sz="1200" dirty="0" smtClean="0">
                <a:solidFill>
                  <a:srgbClr val="002060"/>
                </a:solidFill>
              </a:rPr>
              <a:t>si </a:t>
            </a:r>
            <a:r>
              <a:rPr lang="sk-SK" sz="1200" dirty="0">
                <a:solidFill>
                  <a:srgbClr val="002060"/>
                </a:solidFill>
              </a:rPr>
              <a:t>máme postaviť nový dom vo svojom srdci, kam Pán môže prísť, aby nás učil a rozprával sa s nami</a:t>
            </a:r>
            <a:r>
              <a:rPr lang="sk-SK" sz="1200" dirty="0" smtClean="0">
                <a:solidFill>
                  <a:srgbClr val="002060"/>
                </a:solidFill>
              </a:rPr>
              <a:t>.</a:t>
            </a:r>
          </a:p>
          <a:p>
            <a:pPr lvl="0" algn="just"/>
            <a:endParaRPr lang="sk-SK" sz="800" dirty="0">
              <a:solidFill>
                <a:srgbClr val="002060"/>
              </a:solidFill>
            </a:endParaRPr>
          </a:p>
          <a:p>
            <a:pPr lvl="0" algn="just"/>
            <a:r>
              <a:rPr lang="sk-SK" sz="1400" b="1" dirty="0">
                <a:solidFill>
                  <a:srgbClr val="F3540D"/>
                </a:solidFill>
                <a:latin typeface="Bodoni MT Condensed" panose="02070606080606020203" pitchFamily="18" charset="0"/>
              </a:rPr>
              <a:t>sv. </a:t>
            </a:r>
            <a:r>
              <a:rPr lang="sk-SK" sz="1400" b="1" dirty="0" err="1">
                <a:solidFill>
                  <a:srgbClr val="F3540D"/>
                </a:solidFill>
                <a:latin typeface="Bodoni MT Condensed" panose="02070606080606020203" pitchFamily="18" charset="0"/>
              </a:rPr>
              <a:t>Bazil</a:t>
            </a:r>
            <a:r>
              <a:rPr lang="sk-SK" sz="1400" b="1" dirty="0">
                <a:solidFill>
                  <a:srgbClr val="F3540D"/>
                </a:solidFill>
                <a:latin typeface="Bodoni MT Condensed" panose="02070606080606020203" pitchFamily="18" charset="0"/>
              </a:rPr>
              <a:t> Veľký </a:t>
            </a:r>
            <a:r>
              <a:rPr lang="sk-SK" sz="1400" b="1" dirty="0" smtClean="0">
                <a:solidFill>
                  <a:srgbClr val="F3540D"/>
                </a:solidFill>
                <a:latin typeface="Bodoni MT Condensed" panose="02070606080606020203" pitchFamily="18" charset="0"/>
              </a:rPr>
              <a:t> </a:t>
            </a:r>
            <a:r>
              <a:rPr lang="sk-SK" sz="1200" dirty="0" smtClean="0">
                <a:solidFill>
                  <a:srgbClr val="002060"/>
                </a:solidFill>
              </a:rPr>
              <a:t>- Každý</a:t>
            </a:r>
            <a:r>
              <a:rPr lang="sk-SK" sz="1200" dirty="0">
                <a:solidFill>
                  <a:srgbClr val="002060"/>
                </a:solidFill>
              </a:rPr>
              <a:t>, kto túži nasledovať Krista, nesmie byť viazaný na tento život, ani na lásku k rodičom a príbuzným, ak to protirečí Pánovým zámerom</a:t>
            </a:r>
            <a:r>
              <a:rPr lang="sk-SK" sz="1200" dirty="0" smtClean="0">
                <a:solidFill>
                  <a:srgbClr val="002060"/>
                </a:solidFill>
              </a:rPr>
              <a:t>.</a:t>
            </a:r>
          </a:p>
          <a:p>
            <a:pPr lvl="0" algn="just"/>
            <a:endParaRPr lang="sk-SK" sz="800" dirty="0">
              <a:solidFill>
                <a:srgbClr val="002060"/>
              </a:solidFill>
            </a:endParaRPr>
          </a:p>
          <a:p>
            <a:pPr lvl="0" algn="just"/>
            <a:r>
              <a:rPr lang="sk-SK" sz="1400" b="1" dirty="0" smtClean="0">
                <a:solidFill>
                  <a:srgbClr val="F3540D"/>
                </a:solidFill>
                <a:latin typeface="Bodoni MT Condensed" panose="02070606080606020203" pitchFamily="18" charset="0"/>
              </a:rPr>
              <a:t>sv</a:t>
            </a:r>
            <a:r>
              <a:rPr lang="sk-SK" sz="1400" b="1" dirty="0">
                <a:solidFill>
                  <a:srgbClr val="F3540D"/>
                </a:solidFill>
                <a:latin typeface="Bodoni MT Condensed" panose="02070606080606020203" pitchFamily="18" charset="0"/>
              </a:rPr>
              <a:t>. Augustín </a:t>
            </a:r>
            <a:r>
              <a:rPr lang="sk-SK" sz="1200" dirty="0" smtClean="0">
                <a:solidFill>
                  <a:srgbClr val="002060"/>
                </a:solidFill>
              </a:rPr>
              <a:t>- Zo </a:t>
            </a:r>
            <a:r>
              <a:rPr lang="sk-SK" sz="1200" dirty="0">
                <a:solidFill>
                  <a:srgbClr val="002060"/>
                </a:solidFill>
              </a:rPr>
              <a:t>zvolania nečistého ducha v </a:t>
            </a:r>
            <a:r>
              <a:rPr lang="sk-SK" sz="1200" dirty="0" err="1">
                <a:solidFill>
                  <a:srgbClr val="002060"/>
                </a:solidFill>
              </a:rPr>
              <a:t>kafarnaumskej</a:t>
            </a:r>
            <a:r>
              <a:rPr lang="sk-SK" sz="1200" dirty="0">
                <a:solidFill>
                  <a:srgbClr val="002060"/>
                </a:solidFill>
              </a:rPr>
              <a:t> synagóge chápeme, aké veľké poznanie mali nečistí duchovia. No nebola v nich láska. Viera je veľká vec, no neosoží, ak sa k nej nepripojí láska. Nečistí duchovia vyznávali Krista, ale bez lásky ich vyznanie nemalo hodnotu. Kresťania sú pozvaní vyznávať Krista, no nechváliť sa vierou, skôr sa odlíšiť od iných vyznaní </a:t>
            </a:r>
            <a:r>
              <a:rPr lang="sk-SK" sz="1200" dirty="0" smtClean="0">
                <a:solidFill>
                  <a:srgbClr val="002060"/>
                </a:solidFill>
              </a:rPr>
              <a:t>láskou.</a:t>
            </a:r>
          </a:p>
          <a:p>
            <a:pPr lvl="0" algn="just"/>
            <a:endParaRPr lang="sk-SK" sz="800" dirty="0">
              <a:solidFill>
                <a:srgbClr val="002060"/>
              </a:solidFill>
            </a:endParaRPr>
          </a:p>
          <a:p>
            <a:pPr algn="just"/>
            <a:r>
              <a:rPr lang="sk-SK" sz="1400" b="1" dirty="0">
                <a:solidFill>
                  <a:srgbClr val="F3540D"/>
                </a:solidFill>
                <a:latin typeface="Bodoni MT Condensed" panose="02070606080606020203" pitchFamily="18" charset="0"/>
              </a:rPr>
              <a:t>sv. Hieronym </a:t>
            </a:r>
            <a:r>
              <a:rPr lang="sk-SK" sz="1400" b="1" dirty="0" smtClean="0">
                <a:solidFill>
                  <a:srgbClr val="F3540D"/>
                </a:solidFill>
                <a:latin typeface="Bodoni MT Condensed" panose="02070606080606020203" pitchFamily="18" charset="0"/>
              </a:rPr>
              <a:t> </a:t>
            </a:r>
            <a:r>
              <a:rPr lang="sk-SK" sz="1200" dirty="0" smtClean="0">
                <a:solidFill>
                  <a:srgbClr val="002060"/>
                </a:solidFill>
              </a:rPr>
              <a:t>- Pán </a:t>
            </a:r>
            <a:r>
              <a:rPr lang="sk-SK" sz="1200" dirty="0">
                <a:solidFill>
                  <a:srgbClr val="002060"/>
                </a:solidFill>
              </a:rPr>
              <a:t>chytil Šimonovu svokru za ruku, ako keby bol lekár, nahmatal pulz, zistil horúčku a stal sa hneď lekárom aj liekom. Dovoľme mu, aby sa Ježiš dotkol našej ruky a očistil naše skutky. Pozvime ho do svojho domu, aby nás mohol zodvihnúť z postele</a:t>
            </a:r>
            <a:r>
              <a:rPr lang="sk-SK" sz="1200" dirty="0" smtClean="0">
                <a:solidFill>
                  <a:srgbClr val="002060"/>
                </a:solidFill>
              </a:rPr>
              <a:t>.</a:t>
            </a:r>
            <a:endParaRPr lang="sk-SK" sz="1200" dirty="0">
              <a:solidFill>
                <a:srgbClr val="002060"/>
              </a:solidFill>
            </a:endParaRPr>
          </a:p>
        </p:txBody>
      </p:sp>
      <p:sp>
        <p:nvSpPr>
          <p:cNvPr id="12" name="BlokTextu 11"/>
          <p:cNvSpPr txBox="1"/>
          <p:nvPr/>
        </p:nvSpPr>
        <p:spPr>
          <a:xfrm>
            <a:off x="2226578" y="712794"/>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973</TotalTime>
  <Words>1004</Words>
  <Application>Microsoft Office PowerPoint</Application>
  <PresentationFormat>Prezentácia na obrazovke (4:3)</PresentationFormat>
  <Paragraphs>314</Paragraphs>
  <Slides>10</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10</vt:i4>
      </vt:variant>
    </vt:vector>
  </HeadingPairs>
  <TitlesOfParts>
    <vt:vector size="18" baseType="lpstr">
      <vt:lpstr>Agency FB</vt:lpstr>
      <vt:lpstr>Arial</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 Šipošová</cp:lastModifiedBy>
  <cp:revision>52</cp:revision>
  <dcterms:created xsi:type="dcterms:W3CDTF">2017-11-24T08:58:06Z</dcterms:created>
  <dcterms:modified xsi:type="dcterms:W3CDTF">2017-12-01T13:14:00Z</dcterms:modified>
</cp:coreProperties>
</file>