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6"/>
  </p:notesMasterIdLst>
  <p:sldIdLst>
    <p:sldId id="281" r:id="rId2"/>
    <p:sldId id="276" r:id="rId3"/>
    <p:sldId id="280" r:id="rId4"/>
    <p:sldId id="282" r:id="rId5"/>
    <p:sldId id="284" r:id="rId6"/>
    <p:sldId id="285" r:id="rId7"/>
    <p:sldId id="278" r:id="rId8"/>
    <p:sldId id="258" r:id="rId9"/>
    <p:sldId id="279" r:id="rId10"/>
    <p:sldId id="289" r:id="rId11"/>
    <p:sldId id="291" r:id="rId12"/>
    <p:sldId id="290" r:id="rId13"/>
    <p:sldId id="293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715" autoAdjust="0"/>
  </p:normalViewPr>
  <p:slideViewPr>
    <p:cSldViewPr>
      <p:cViewPr varScale="1">
        <p:scale>
          <a:sx n="68" d="100"/>
          <a:sy n="68" d="100"/>
        </p:scale>
        <p:origin x="6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9AF7-3E5D-4935-B4CC-79909DAF9350}" type="datetimeFigureOut">
              <a:rPr lang="sk-SK" smtClean="0"/>
              <a:t>24. 11. 2017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8136-6ACE-4B11-8FFA-C5232F6CAC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563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E8136-6ACE-4B11-8FFA-C5232F6CACF0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48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111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50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393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88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6408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031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5443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209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013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77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819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172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01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09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842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322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89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020E56-A180-4272-AA85-D9DCB24A67F4}" type="datetimeFigureOut">
              <a:rPr lang="sk-SK" smtClean="0"/>
              <a:pPr/>
              <a:t>24. 11. 2017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7770-831C-47C5-8632-22B26E9AA72A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3256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restanko.sk/toto-je-den/" TargetMode="External"/><Relationship Id="rId2" Type="http://schemas.openxmlformats.org/officeDocument/2006/relationships/hyperlink" Target="https://www.youtube.com/watch?v=0efD0yKpS5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GVnpWI9bbw&amp;t=112s" TargetMode="External"/><Relationship Id="rId5" Type="http://schemas.openxmlformats.org/officeDocument/2006/relationships/hyperlink" Target="https://www.youtube.com/watch?v=Mu6z9p3YQSM&amp;t=1771s" TargetMode="External"/><Relationship Id="rId4" Type="http://schemas.openxmlformats.org/officeDocument/2006/relationships/hyperlink" Target="https://www.youtube.com/watch?v=srBBOZuL4B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rBBOZuL4BI" TargetMode="Externa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efD0yKpS5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64" y="94486"/>
            <a:ext cx="9144000" cy="6862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JEŽIŠ SPRÍTOMŇUJE BOŽIE KRÁĽOVSTVO</a:t>
            </a:r>
            <a:b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MGR. ANDREA POLACHOVÁ </a:t>
            </a:r>
          </a:p>
          <a:p>
            <a:r>
              <a:rPr lang="sk-SK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ZŠ ANDREJA RADLINSKEHO  KÚTY 2017/18</a:t>
            </a:r>
          </a:p>
        </p:txBody>
      </p:sp>
    </p:spTree>
    <p:extLst>
      <p:ext uri="{BB962C8B-B14F-4D97-AF65-F5344CB8AC3E}">
        <p14:creationId xmlns:p14="http://schemas.microsoft.com/office/powerpoint/2010/main" val="367953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30B5B-83C0-4EDF-9DCA-D6FEF48D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52718"/>
            <a:ext cx="8568952" cy="1400530"/>
          </a:xfrm>
        </p:spPr>
        <p:txBody>
          <a:bodyPr/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má moc nad chorobami, prírodou i smrťou</a:t>
            </a:r>
            <a:endParaRPr lang="sk-SK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D04D90-CDC9-45C8-8C3A-A556B179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Svojím dotykom uzdravil 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slepých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hluchých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malomocných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chromých ..</a:t>
            </a: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Rozbúrenej búrke povedal : „Mlč! Buď ticho!“ Inokedy počas búrky kráčal po vode.</a:t>
            </a:r>
          </a:p>
          <a:p>
            <a:pPr marL="0" indent="0">
              <a:buNone/>
            </a:pPr>
            <a:r>
              <a:rPr lang="sk-SK" sz="1800" b="1" dirty="0">
                <a:latin typeface="Calibri" panose="020F0502020204030204" pitchFamily="34" charset="0"/>
              </a:rPr>
              <a:t>Kriesil mŕtvych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vrátil mladíka ovdovelej matke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dcéru smútiacim rodičom</a:t>
            </a:r>
          </a:p>
          <a:p>
            <a:r>
              <a:rPr lang="sk-SK" sz="1800" b="1" dirty="0">
                <a:latin typeface="Calibri" panose="020F0502020204030204" pitchFamily="34" charset="0"/>
              </a:rPr>
              <a:t>Lazára svojho priateľa, ktorý bol už štyri dni mŕtvy</a:t>
            </a:r>
          </a:p>
          <a:p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696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998E8-21BB-4744-8C4D-DEFA1A39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Zhrnutie učiva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C90D4B-424D-424E-8FF1-8E7EBE0EC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libri" panose="020F0502020204030204" pitchFamily="34" charset="0"/>
              </a:rPr>
              <a:t>Akého kráľa očakával Izraelský národ?</a:t>
            </a:r>
          </a:p>
          <a:p>
            <a:r>
              <a:rPr lang="sk-SK" dirty="0">
                <a:latin typeface="Calibri" panose="020F0502020204030204" pitchFamily="34" charset="0"/>
              </a:rPr>
              <a:t>Kto je kráľom v kráľovstve pravdy a lásky?</a:t>
            </a:r>
          </a:p>
          <a:p>
            <a:r>
              <a:rPr lang="sk-SK" dirty="0">
                <a:latin typeface="Calibri" panose="020F0502020204030204" pitchFamily="34" charset="0"/>
              </a:rPr>
              <a:t>Čo nás učí Pán Ježiš?</a:t>
            </a:r>
          </a:p>
          <a:p>
            <a:r>
              <a:rPr lang="sk-SK" dirty="0">
                <a:latin typeface="Calibri" panose="020F0502020204030204" pitchFamily="34" charset="0"/>
              </a:rPr>
              <a:t>Ako hovoríme mimoriadnemu Božiemu zásahu?</a:t>
            </a:r>
          </a:p>
          <a:p>
            <a:r>
              <a:rPr lang="sk-SK" dirty="0">
                <a:latin typeface="Calibri" panose="020F0502020204030204" pitchFamily="34" charset="0"/>
              </a:rPr>
              <a:t>Prečo robil Pán Ježiš zázraky?</a:t>
            </a:r>
          </a:p>
          <a:p>
            <a:r>
              <a:rPr lang="sk-SK" dirty="0">
                <a:latin typeface="Calibri" panose="020F0502020204030204" pitchFamily="34" charset="0"/>
              </a:rPr>
              <a:t>Ktorými zázrakmi dokázal moc nad prírodou?</a:t>
            </a:r>
          </a:p>
          <a:p>
            <a:r>
              <a:rPr lang="sk-SK" dirty="0">
                <a:latin typeface="Calibri" panose="020F0502020204030204" pitchFamily="34" charset="0"/>
              </a:rPr>
              <a:t>Ktorými zázrakmi dokázal moc nad chorobami?</a:t>
            </a:r>
          </a:p>
          <a:p>
            <a:r>
              <a:rPr lang="sk-SK" dirty="0">
                <a:latin typeface="Calibri" panose="020F0502020204030204" pitchFamily="34" charset="0"/>
              </a:rPr>
              <a:t>Čoho znakmi sú Ježišove zázraky?</a:t>
            </a:r>
          </a:p>
          <a:p>
            <a:endParaRPr lang="sk-SK" dirty="0">
              <a:latin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79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E972-F789-4A4C-A27E-D55CCFC7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Skupinová práca :</a:t>
            </a:r>
            <a:b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Boh vo mne kraľuje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AEF846-4418-4130-B276-2A98F95F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Calibri" panose="020F0502020204030204" pitchFamily="34" charset="0"/>
              </a:rPr>
              <a:t>Niekoľko tipov, kedy Boh vo mne kraľuje : </a:t>
            </a:r>
          </a:p>
          <a:p>
            <a:pPr marL="0" indent="0">
              <a:buNone/>
            </a:pPr>
            <a:endParaRPr lang="sk-SK" dirty="0">
              <a:latin typeface="Calibri" panose="020F0502020204030204" pitchFamily="34" charset="0"/>
            </a:endParaRPr>
          </a:p>
          <a:p>
            <a:r>
              <a:rPr lang="sk-SK" dirty="0">
                <a:latin typeface="Calibri" panose="020F0502020204030204" pitchFamily="34" charset="0"/>
              </a:rPr>
              <a:t>Keď sa vzdám svojho pohodlia, aby som pomohol rodičom s domácimi prácami.</a:t>
            </a:r>
          </a:p>
          <a:p>
            <a:r>
              <a:rPr lang="sk-SK" dirty="0">
                <a:latin typeface="Calibri" panose="020F0502020204030204" pitchFamily="34" charset="0"/>
              </a:rPr>
              <a:t>Keď kamarátovi pomôžem s ťažkou úlohou.</a:t>
            </a:r>
          </a:p>
          <a:p>
            <a:r>
              <a:rPr lang="sk-SK" dirty="0">
                <a:latin typeface="Calibri" panose="020F0502020204030204" pitchFamily="34" charset="0"/>
              </a:rPr>
              <a:t>Keď idem s kamarátom von miesto písania si na internete s ľuďmi, ktorých skoro nepoznám.</a:t>
            </a:r>
          </a:p>
          <a:p>
            <a:r>
              <a:rPr lang="sk-SK" dirty="0">
                <a:latin typeface="Calibri" panose="020F0502020204030204" pitchFamily="34" charset="0"/>
              </a:rPr>
              <a:t>Keď sa zrieknem televízie a idem miesto toho na svätú omšu.</a:t>
            </a:r>
          </a:p>
        </p:txBody>
      </p:sp>
      <p:pic>
        <p:nvPicPr>
          <p:cNvPr id="4" name="TOTO JE DEŇ">
            <a:hlinkClick r:id="" action="ppaction://media"/>
            <a:extLst>
              <a:ext uri="{FF2B5EF4-FFF2-40B4-BE49-F238E27FC236}">
                <a16:creationId xmlns:a16="http://schemas.microsoft.com/office/drawing/2014/main" id="{E180A0B6-81C6-4E0D-A2F3-FF4AE4A19D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60539" y="0"/>
            <a:ext cx="2283461" cy="17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6620967" cy="1915647"/>
          </a:xfrm>
        </p:spPr>
        <p:txBody>
          <a:bodyPr/>
          <a:lstStyle/>
          <a:p>
            <a:pPr algn="ctr"/>
            <a:r>
              <a:rPr lang="sk-SK" dirty="0"/>
              <a:t>Ďakujem za pozornosť!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233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FEBD1-D396-4F4B-9B6E-03C178E1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Zdroje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D016038-93D2-4DEC-AAAA-EFD9F731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b="1" dirty="0">
                <a:hlinkClick r:id="rId2"/>
              </a:rPr>
              <a:t>https://www.youtube.com/watch?v=0efD0yKpS5o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hlinkClick r:id="rId3"/>
              </a:rPr>
              <a:t>http://krestanko.sk/toto-je-den/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hlinkClick r:id="rId4"/>
              </a:rPr>
              <a:t>https://www.youtube.com/watch?v=srBBOZuL4BI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hlinkClick r:id="rId5"/>
              </a:rPr>
              <a:t>https://www.youtube.com/watch?v=Mu6z9p3YQSM&amp;t=1771s</a:t>
            </a:r>
            <a:endParaRPr lang="sk-SK" b="1" dirty="0"/>
          </a:p>
          <a:p>
            <a:pPr marL="0" indent="0">
              <a:buNone/>
            </a:pPr>
            <a:r>
              <a:rPr lang="sk-SK" b="1" dirty="0">
                <a:hlinkClick r:id="rId6"/>
              </a:rPr>
              <a:t>https://www.youtube.com/watch?v=UGVnpWI9bbw&amp;t=112s</a:t>
            </a:r>
            <a:endParaRPr lang="sk-SK" b="1" dirty="0"/>
          </a:p>
          <a:p>
            <a:pPr marL="0" indent="0">
              <a:buNone/>
            </a:pPr>
            <a:r>
              <a:rPr lang="sk-SK" i="1" dirty="0"/>
              <a:t>Biblia.</a:t>
            </a:r>
            <a:r>
              <a:rPr lang="sk-SK" dirty="0"/>
              <a:t> Trnava : Spolok sv. Vojtecha, 2014. 1612 s. ISBN 978-80-8161-066-0</a:t>
            </a:r>
            <a:endParaRPr lang="sk-SK" i="1" dirty="0"/>
          </a:p>
          <a:p>
            <a:pPr marL="0" indent="0">
              <a:buNone/>
            </a:pPr>
            <a:r>
              <a:rPr lang="sk-SK" dirty="0"/>
              <a:t>BACIGÁL, P. – ŠTIBRANÁ, I.: </a:t>
            </a:r>
            <a:r>
              <a:rPr lang="sk-SK" i="1" dirty="0"/>
              <a:t>Poznávanie nádeje.</a:t>
            </a:r>
            <a:r>
              <a:rPr lang="sk-SK" dirty="0"/>
              <a:t> Trnava : Spolok sv. Vojtecha, 2015. 167 s. </a:t>
            </a:r>
            <a:r>
              <a:rPr lang="mr-IN" dirty="0"/>
              <a:t>ISBN 978-80-8161-040-0</a:t>
            </a:r>
            <a:endParaRPr lang="sk-SK" dirty="0"/>
          </a:p>
          <a:p>
            <a:pPr marL="0" indent="0">
              <a:buNone/>
            </a:pP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2261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21"/>
                    </a14:imgEffect>
                    <a14:imgEffect>
                      <a14:saturation sa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4624"/>
            <a:ext cx="91228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/>
          <p:cNvSpPr txBox="1"/>
          <p:nvPr/>
        </p:nvSpPr>
        <p:spPr>
          <a:xfrm>
            <a:off x="611560" y="908720"/>
            <a:ext cx="82089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Téma týždňa: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Ježiš sprítomňuje Božie kráľovstvo 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Veková skupina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 ročník</a:t>
            </a:r>
          </a:p>
          <a:p>
            <a:pPr>
              <a:buNone/>
            </a:pP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Ciele vyučovacej hodiny</a:t>
            </a:r>
          </a:p>
          <a:p>
            <a:pPr>
              <a:buNone/>
            </a:pP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Kognitívny :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Interpretovať vybrané biblické príbehy o Ježišových uzdraveniach ako znaky Božieho kráľovstva a znaky Božieho záchranného konania.  </a:t>
            </a:r>
          </a:p>
          <a:p>
            <a:pPr>
              <a:buNone/>
            </a:pP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Afektívny :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Vnímať Ježišove zázraky ako znaky jeho lásky a moci.</a:t>
            </a: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Psychomotorický : </a:t>
            </a:r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Formovať postoj dôvery.</a:t>
            </a:r>
          </a:p>
          <a:p>
            <a:pPr>
              <a:buNone/>
            </a:pP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Metódy a formy:  </a:t>
            </a:r>
            <a:r>
              <a:rPr lang="sk-SK" sz="2000" dirty="0">
                <a:latin typeface="Calibri" panose="020F0502020204030204" pitchFamily="34" charset="0"/>
              </a:rPr>
              <a:t>rozhovor,  riadené sledovanie náučných videí, frontálna práca, práca v skupinách</a:t>
            </a:r>
          </a:p>
          <a:p>
            <a:pPr>
              <a:buNone/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8697" y="188640"/>
            <a:ext cx="5803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NÁBOŽENSKÁ VÝCHOVA</a:t>
            </a:r>
            <a:r>
              <a:rPr lang="sk-SK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sk-SK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Biblia – slovo o nádeji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420888"/>
            <a:ext cx="2647950" cy="41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Obsah 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Opakovanie – Podobenstvo o Božom kráľovstve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Ježiš – vládca v Božom kráľovstve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Ježišove zázraky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Uzdravenie chorých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Utíšenie búrky na mori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Reflexia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Skupinová práca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b="1" dirty="0"/>
              <a:t>Zdroje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159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233" y="260648"/>
            <a:ext cx="8201496" cy="1362842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ohlasuje Božie kráľovstvo v podobenstvách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97233" y="4221088"/>
            <a:ext cx="7983389" cy="2088232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sk-SK" sz="2400" b="1" dirty="0">
                <a:latin typeface="Calibri" panose="020F0502020204030204" pitchFamily="34" charset="0"/>
              </a:rPr>
              <a:t>Čo je to podobenstvo?</a:t>
            </a:r>
          </a:p>
          <a:p>
            <a:pPr marL="457200" indent="-457200">
              <a:buAutoNum type="arabicPeriod"/>
            </a:pPr>
            <a:r>
              <a:rPr lang="sk-SK" sz="2400" b="1" dirty="0">
                <a:latin typeface="Calibri" panose="020F0502020204030204" pitchFamily="34" charset="0"/>
              </a:rPr>
              <a:t>Aké podobenstvá hovoril Ježiš svojim učeníkom?</a:t>
            </a:r>
          </a:p>
          <a:p>
            <a:pPr marL="457200" indent="-457200">
              <a:buAutoNum type="arabicPeriod"/>
            </a:pPr>
            <a:r>
              <a:rPr lang="sk-SK" sz="2400" b="1" dirty="0">
                <a:latin typeface="Calibri" panose="020F0502020204030204" pitchFamily="34" charset="0"/>
              </a:rPr>
              <a:t>Čo im chcel predstaviť v týchto podobenstvách?</a:t>
            </a:r>
          </a:p>
          <a:p>
            <a:pPr marL="457200" indent="-457200">
              <a:buAutoNum type="arabicPeriod"/>
            </a:pPr>
            <a:r>
              <a:rPr lang="sk-SK" sz="2400" b="1" dirty="0">
                <a:latin typeface="Calibri" panose="020F0502020204030204" pitchFamily="34" charset="0"/>
              </a:rPr>
              <a:t>Čomu je Božie kráľovstvo podobné?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33" y="2157163"/>
            <a:ext cx="2312721" cy="17166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050853"/>
            <a:ext cx="2933647" cy="18265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93" y="2052176"/>
            <a:ext cx="2144636" cy="18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5A906A7-E252-4C8D-95AB-2C2AD5C6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168003"/>
            <a:ext cx="9505056" cy="842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351F70-19EE-417B-8128-6F7E8371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9" y="692696"/>
            <a:ext cx="7126204" cy="1584176"/>
          </a:xfrm>
        </p:spPr>
        <p:txBody>
          <a:bodyPr/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-  vládca v Božom kráľovstve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FC1662-BE16-4638-A44A-AFAFE8673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6947858" cy="42484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Pán Ježiš prišiel na svet ako malé dieťa.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Ľudia si predstavovali silného panovníka, bojovníka, ktorý porazí Rimanov.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Učil ľudí milovať Boha a blížnych a hľadať pravdu.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Ježiš je vládcom neba aj zeme.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b="1" dirty="0">
                <a:latin typeface="Calibri" panose="020F0502020204030204" pitchFamily="34" charset="0"/>
              </a:rPr>
              <a:t>Jeho kráľovstvo presahuje náš svet. 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1204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BB4BF-A376-40A6-B46E-C14B0D16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3" y="4800587"/>
            <a:ext cx="7920880" cy="566738"/>
          </a:xfrm>
        </p:spPr>
        <p:txBody>
          <a:bodyPr>
            <a:noAutofit/>
          </a:bodyPr>
          <a:lstStyle/>
          <a:p>
            <a:r>
              <a:rPr lang="sk-SK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sprítomňuje Božie kráľovstvo 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49D4B4C-D60B-425B-AAAC-4315DEB44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latin typeface="Calibri" panose="020F0502020204030204" pitchFamily="34" charset="0"/>
              </a:rPr>
              <a:t>Do Božieho kráľovstva sme povolaní všetci</a:t>
            </a:r>
          </a:p>
        </p:txBody>
      </p:sp>
      <p:pic>
        <p:nvPicPr>
          <p:cNvPr id="5" name="Online médium 4">
            <a:hlinkClick r:id="" action="ppaction://media"/>
            <a:extLst>
              <a:ext uri="{FF2B5EF4-FFF2-40B4-BE49-F238E27FC236}">
                <a16:creationId xmlns:a16="http://schemas.microsoft.com/office/drawing/2014/main" id="{4FCA8607-CBDA-428B-BD44-6D5E39A82A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3669" y="808788"/>
            <a:ext cx="5832647" cy="3640667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346" b="89937" l="3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740" y="-2534259"/>
            <a:ext cx="9451332" cy="939225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6" y="-58399"/>
            <a:ext cx="1175792" cy="11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128791" cy="1944216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Zázrak je mimoriadny zásah Božej moci.</a:t>
            </a:r>
            <a:b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sk-SK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611560" y="2852936"/>
            <a:ext cx="7738006" cy="309634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Calibri" panose="020F0502020204030204" pitchFamily="34" charset="0"/>
              </a:rPr>
              <a:t>Pán Ježiš je Boží syn, preto môže robiť zázraky.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Calibri" panose="020F0502020204030204" pitchFamily="34" charset="0"/>
              </a:rPr>
              <a:t>Uzdravoval chorých, kriesil mŕtvych.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>
                <a:latin typeface="Calibri" panose="020F0502020204030204" pitchFamily="34" charset="0"/>
              </a:rPr>
              <a:t>Keď utíšil búrku na mori, ukázal, že je Pánom aj nad prírodou.</a:t>
            </a:r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567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331640" y="479715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uzdravuje chorých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6" y="-58399"/>
            <a:ext cx="1175792" cy="1168443"/>
          </a:xfrm>
          <a:prstGeom prst="rect">
            <a:avLst/>
          </a:prstGeom>
        </p:spPr>
      </p:pic>
      <p:pic>
        <p:nvPicPr>
          <p:cNvPr id="7" name="0efD0yKpS5o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95736" y="1052736"/>
            <a:ext cx="4522470" cy="335470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608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Ježiš je Pánom nad prírodou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04864"/>
            <a:ext cx="3712052" cy="20126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50485A8-4D36-4278-AEB0-DE0EAA7D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55" y="3224075"/>
            <a:ext cx="3945460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2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2025</TotalTime>
  <Words>485</Words>
  <Application>Microsoft Office PowerPoint</Application>
  <PresentationFormat>Prezentácia na obrazovke (4:3)</PresentationFormat>
  <Paragraphs>85</Paragraphs>
  <Slides>14</Slides>
  <Notes>1</Notes>
  <HiddenSlides>0</HiddenSlides>
  <MMClips>2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Mangal</vt:lpstr>
      <vt:lpstr>Wingdings</vt:lpstr>
      <vt:lpstr>Wingdings 3</vt:lpstr>
      <vt:lpstr>Ion</vt:lpstr>
      <vt:lpstr>  JEŽIŠ SPRÍTOMŇUJE BOŽIE KRÁĽOVSTVO  </vt:lpstr>
      <vt:lpstr>Prezentácia programu PowerPoint</vt:lpstr>
      <vt:lpstr>Obsah : </vt:lpstr>
      <vt:lpstr>Ježiš ohlasuje Božie kráľovstvo v podobenstvách</vt:lpstr>
      <vt:lpstr>Ježiš -  vládca v Božom kráľovstve</vt:lpstr>
      <vt:lpstr>Ježiš sprítomňuje Božie kráľovstvo </vt:lpstr>
      <vt:lpstr>Zázrak je mimoriadny zásah Božej moci. </vt:lpstr>
      <vt:lpstr>Prezentácia programu PowerPoint</vt:lpstr>
      <vt:lpstr>Prezentácia programu PowerPoint</vt:lpstr>
      <vt:lpstr>Ježiš má moc nad chorobami, prírodou i smrťou</vt:lpstr>
      <vt:lpstr>Zhrnutie učiva </vt:lpstr>
      <vt:lpstr>Skupinová práca :  Boh vo mne kraľuje </vt:lpstr>
      <vt:lpstr>Ďakujem za pozornosť!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</dc:creator>
  <cp:lastModifiedBy>Jozef Adamkovič</cp:lastModifiedBy>
  <cp:revision>95</cp:revision>
  <dcterms:created xsi:type="dcterms:W3CDTF">2016-12-29T16:04:47Z</dcterms:created>
  <dcterms:modified xsi:type="dcterms:W3CDTF">2017-11-24T19:14:57Z</dcterms:modified>
</cp:coreProperties>
</file>