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7" r:id="rId2"/>
    <p:sldId id="360" r:id="rId3"/>
    <p:sldId id="361" r:id="rId4"/>
    <p:sldId id="359" r:id="rId5"/>
    <p:sldId id="268" r:id="rId6"/>
    <p:sldId id="362" r:id="rId7"/>
    <p:sldId id="267" r:id="rId8"/>
    <p:sldId id="270" r:id="rId9"/>
    <p:sldId id="285" r:id="rId10"/>
    <p:sldId id="274" r:id="rId11"/>
    <p:sldId id="275" r:id="rId12"/>
    <p:sldId id="299" r:id="rId13"/>
    <p:sldId id="281" r:id="rId14"/>
    <p:sldId id="282" r:id="rId15"/>
    <p:sldId id="265" r:id="rId16"/>
    <p:sldId id="284" r:id="rId17"/>
    <p:sldId id="298" r:id="rId18"/>
    <p:sldId id="287" r:id="rId19"/>
    <p:sldId id="273" r:id="rId20"/>
    <p:sldId id="297" r:id="rId21"/>
    <p:sldId id="291" r:id="rId22"/>
    <p:sldId id="289" r:id="rId23"/>
    <p:sldId id="355" r:id="rId24"/>
    <p:sldId id="276" r:id="rId25"/>
    <p:sldId id="356" r:id="rId26"/>
    <p:sldId id="302" r:id="rId27"/>
    <p:sldId id="307" r:id="rId28"/>
    <p:sldId id="295" r:id="rId29"/>
    <p:sldId id="309" r:id="rId30"/>
    <p:sldId id="294" r:id="rId31"/>
    <p:sldId id="283" r:id="rId32"/>
    <p:sldId id="272" r:id="rId33"/>
    <p:sldId id="301" r:id="rId34"/>
    <p:sldId id="310" r:id="rId35"/>
    <p:sldId id="332" r:id="rId36"/>
    <p:sldId id="333" r:id="rId37"/>
    <p:sldId id="324" r:id="rId38"/>
    <p:sldId id="327" r:id="rId39"/>
    <p:sldId id="329" r:id="rId40"/>
    <p:sldId id="328" r:id="rId41"/>
    <p:sldId id="330" r:id="rId42"/>
    <p:sldId id="331" r:id="rId43"/>
    <p:sldId id="334" r:id="rId44"/>
    <p:sldId id="337" r:id="rId45"/>
    <p:sldId id="339" r:id="rId46"/>
    <p:sldId id="341" r:id="rId47"/>
    <p:sldId id="344" r:id="rId48"/>
    <p:sldId id="340" r:id="rId49"/>
    <p:sldId id="342" r:id="rId50"/>
    <p:sldId id="266" r:id="rId51"/>
    <p:sldId id="357" r:id="rId52"/>
    <p:sldId id="345" r:id="rId53"/>
    <p:sldId id="346" r:id="rId54"/>
    <p:sldId id="347" r:id="rId55"/>
    <p:sldId id="348" r:id="rId56"/>
    <p:sldId id="349" r:id="rId57"/>
    <p:sldId id="350" r:id="rId58"/>
    <p:sldId id="352" r:id="rId59"/>
    <p:sldId id="351" r:id="rId60"/>
    <p:sldId id="353" r:id="rId61"/>
    <p:sldId id="354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3" r:id="rId7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86" d="100"/>
          <a:sy n="86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4D56A2-1872-4EC1-8EBF-D92DDF48D35E}" type="doc">
      <dgm:prSet loTypeId="urn:microsoft.com/office/officeart/2005/8/layout/hList3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sk-SK"/>
        </a:p>
      </dgm:t>
    </dgm:pt>
    <dgm:pt modelId="{5CE873E5-829F-4584-8B28-E19541F2DDD7}">
      <dgm:prSet phldrT="[Text]"/>
      <dgm:spPr/>
      <dgm:t>
        <a:bodyPr/>
        <a:lstStyle/>
        <a:p>
          <a:r>
            <a:rPr lang="sk-SK" dirty="0" err="1" smtClean="0"/>
            <a:t>Pentateuch</a:t>
          </a:r>
          <a:r>
            <a:rPr lang="sk-SK" dirty="0" smtClean="0"/>
            <a:t> </a:t>
          </a:r>
          <a:endParaRPr lang="sk-SK" dirty="0"/>
        </a:p>
      </dgm:t>
    </dgm:pt>
    <dgm:pt modelId="{7B3BB328-117C-4ACC-9ED5-1C54D26EFF37}" type="parTrans" cxnId="{7B69C0FC-C6AD-4EE1-9C0E-DCE93F6F9F27}">
      <dgm:prSet/>
      <dgm:spPr/>
      <dgm:t>
        <a:bodyPr/>
        <a:lstStyle/>
        <a:p>
          <a:endParaRPr lang="sk-SK"/>
        </a:p>
      </dgm:t>
    </dgm:pt>
    <dgm:pt modelId="{A0C99466-25E8-403E-BAF6-409928610624}" type="sibTrans" cxnId="{7B69C0FC-C6AD-4EE1-9C0E-DCE93F6F9F27}">
      <dgm:prSet/>
      <dgm:spPr/>
      <dgm:t>
        <a:bodyPr/>
        <a:lstStyle/>
        <a:p>
          <a:endParaRPr lang="sk-SK"/>
        </a:p>
      </dgm:t>
    </dgm:pt>
    <dgm:pt modelId="{07066843-2FE4-415E-B552-022CB496C47E}">
      <dgm:prSet phldrT="[Text]"/>
      <dgm:spPr/>
      <dgm:t>
        <a:bodyPr/>
        <a:lstStyle/>
        <a:p>
          <a:r>
            <a:rPr lang="sk-SK" dirty="0" err="1" smtClean="0"/>
            <a:t>Genezis</a:t>
          </a:r>
          <a:r>
            <a:rPr lang="sk-SK" dirty="0" smtClean="0"/>
            <a:t> </a:t>
          </a:r>
          <a:endParaRPr lang="sk-SK" dirty="0"/>
        </a:p>
      </dgm:t>
    </dgm:pt>
    <dgm:pt modelId="{6CFE2A04-8375-4AF4-B316-D5B7010B3D69}" type="parTrans" cxnId="{D0DED70D-F492-4430-831E-36E37E435F40}">
      <dgm:prSet/>
      <dgm:spPr/>
      <dgm:t>
        <a:bodyPr/>
        <a:lstStyle/>
        <a:p>
          <a:endParaRPr lang="sk-SK"/>
        </a:p>
      </dgm:t>
    </dgm:pt>
    <dgm:pt modelId="{73374D43-3F98-4C61-BDE2-5C7E1D4C0096}" type="sibTrans" cxnId="{D0DED70D-F492-4430-831E-36E37E435F40}">
      <dgm:prSet/>
      <dgm:spPr/>
      <dgm:t>
        <a:bodyPr/>
        <a:lstStyle/>
        <a:p>
          <a:endParaRPr lang="sk-SK"/>
        </a:p>
      </dgm:t>
    </dgm:pt>
    <dgm:pt modelId="{327A3F3D-08FF-4577-B2B0-4EE55FF75004}">
      <dgm:prSet phldrT="[Text]"/>
      <dgm:spPr/>
      <dgm:t>
        <a:bodyPr/>
        <a:lstStyle/>
        <a:p>
          <a:r>
            <a:rPr lang="sk-SK" dirty="0" err="1" smtClean="0"/>
            <a:t>Exodus</a:t>
          </a:r>
          <a:r>
            <a:rPr lang="sk-SK" dirty="0" smtClean="0"/>
            <a:t> </a:t>
          </a:r>
          <a:endParaRPr lang="sk-SK" dirty="0"/>
        </a:p>
      </dgm:t>
    </dgm:pt>
    <dgm:pt modelId="{A0E616B0-01FC-450F-A933-B5B919BACCFA}" type="parTrans" cxnId="{CAEA82AD-7CFC-453E-946A-1F06E9B7E7BA}">
      <dgm:prSet/>
      <dgm:spPr/>
      <dgm:t>
        <a:bodyPr/>
        <a:lstStyle/>
        <a:p>
          <a:endParaRPr lang="sk-SK"/>
        </a:p>
      </dgm:t>
    </dgm:pt>
    <dgm:pt modelId="{50E65D19-F970-478D-B13E-527C8FF792D1}" type="sibTrans" cxnId="{CAEA82AD-7CFC-453E-946A-1F06E9B7E7BA}">
      <dgm:prSet/>
      <dgm:spPr/>
      <dgm:t>
        <a:bodyPr/>
        <a:lstStyle/>
        <a:p>
          <a:endParaRPr lang="sk-SK"/>
        </a:p>
      </dgm:t>
    </dgm:pt>
    <dgm:pt modelId="{90A2E32E-311B-4AAF-9B31-C23572D2AF8D}">
      <dgm:prSet phldrT="[Text]"/>
      <dgm:spPr/>
      <dgm:t>
        <a:bodyPr/>
        <a:lstStyle/>
        <a:p>
          <a:r>
            <a:rPr lang="sk-SK" dirty="0" err="1" smtClean="0"/>
            <a:t>Levitikus</a:t>
          </a:r>
          <a:r>
            <a:rPr lang="sk-SK" dirty="0" smtClean="0"/>
            <a:t> </a:t>
          </a:r>
          <a:endParaRPr lang="sk-SK" dirty="0"/>
        </a:p>
      </dgm:t>
    </dgm:pt>
    <dgm:pt modelId="{26771C00-5146-4927-B9B2-4BD0F42DEE60}" type="parTrans" cxnId="{12215805-41E4-477A-A694-893152D6C97A}">
      <dgm:prSet/>
      <dgm:spPr/>
      <dgm:t>
        <a:bodyPr/>
        <a:lstStyle/>
        <a:p>
          <a:endParaRPr lang="sk-SK"/>
        </a:p>
      </dgm:t>
    </dgm:pt>
    <dgm:pt modelId="{671A0065-F332-466A-8B2E-3DE2E8CACB8D}" type="sibTrans" cxnId="{12215805-41E4-477A-A694-893152D6C97A}">
      <dgm:prSet/>
      <dgm:spPr/>
      <dgm:t>
        <a:bodyPr/>
        <a:lstStyle/>
        <a:p>
          <a:endParaRPr lang="sk-SK"/>
        </a:p>
      </dgm:t>
    </dgm:pt>
    <dgm:pt modelId="{4C41FEAE-9B24-456E-A7F7-A422F2F945B9}">
      <dgm:prSet/>
      <dgm:spPr/>
      <dgm:t>
        <a:bodyPr/>
        <a:lstStyle/>
        <a:p>
          <a:r>
            <a:rPr lang="sk-SK" dirty="0" err="1" smtClean="0"/>
            <a:t>Numeri</a:t>
          </a:r>
          <a:r>
            <a:rPr lang="sk-SK" dirty="0" smtClean="0"/>
            <a:t> </a:t>
          </a:r>
          <a:endParaRPr lang="sk-SK" dirty="0"/>
        </a:p>
      </dgm:t>
    </dgm:pt>
    <dgm:pt modelId="{B14988CF-E7E3-4F41-8E77-9B8878BDDA85}" type="parTrans" cxnId="{43F8FF27-F848-4F07-838D-475A23992EDD}">
      <dgm:prSet/>
      <dgm:spPr/>
      <dgm:t>
        <a:bodyPr/>
        <a:lstStyle/>
        <a:p>
          <a:endParaRPr lang="sk-SK"/>
        </a:p>
      </dgm:t>
    </dgm:pt>
    <dgm:pt modelId="{387F3357-C843-410D-93CD-ADEF15B39DFB}" type="sibTrans" cxnId="{43F8FF27-F848-4F07-838D-475A23992EDD}">
      <dgm:prSet/>
      <dgm:spPr/>
      <dgm:t>
        <a:bodyPr/>
        <a:lstStyle/>
        <a:p>
          <a:endParaRPr lang="sk-SK"/>
        </a:p>
      </dgm:t>
    </dgm:pt>
    <dgm:pt modelId="{AB4C8A22-880E-439B-BE18-7F7545F2F710}">
      <dgm:prSet/>
      <dgm:spPr/>
      <dgm:t>
        <a:bodyPr/>
        <a:lstStyle/>
        <a:p>
          <a:r>
            <a:rPr lang="sk-SK" dirty="0" err="1" smtClean="0"/>
            <a:t>Deutero</a:t>
          </a:r>
          <a:endParaRPr lang="sk-SK" dirty="0" smtClean="0"/>
        </a:p>
        <a:p>
          <a:r>
            <a:rPr lang="sk-SK" dirty="0" err="1" smtClean="0"/>
            <a:t>nómium</a:t>
          </a:r>
          <a:endParaRPr lang="sk-SK" dirty="0"/>
        </a:p>
      </dgm:t>
    </dgm:pt>
    <dgm:pt modelId="{3546DB01-AF85-4F28-8F03-6B54197DB7E2}" type="parTrans" cxnId="{0373A8C2-2F66-4916-8487-AACE25DD10D4}">
      <dgm:prSet/>
      <dgm:spPr/>
      <dgm:t>
        <a:bodyPr/>
        <a:lstStyle/>
        <a:p>
          <a:endParaRPr lang="sk-SK"/>
        </a:p>
      </dgm:t>
    </dgm:pt>
    <dgm:pt modelId="{184FBCC7-954D-4FF6-BBD6-7D462184B8EC}" type="sibTrans" cxnId="{0373A8C2-2F66-4916-8487-AACE25DD10D4}">
      <dgm:prSet/>
      <dgm:spPr/>
      <dgm:t>
        <a:bodyPr/>
        <a:lstStyle/>
        <a:p>
          <a:endParaRPr lang="sk-SK"/>
        </a:p>
      </dgm:t>
    </dgm:pt>
    <dgm:pt modelId="{69F55DCA-3F86-4965-9BBD-0E4C4A0D2F29}" type="pres">
      <dgm:prSet presAssocID="{8E4D56A2-1872-4EC1-8EBF-D92DDF48D35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28586E1C-3ADC-4FA6-B5E3-8540329C02A8}" type="pres">
      <dgm:prSet presAssocID="{5CE873E5-829F-4584-8B28-E19541F2DDD7}" presName="roof" presStyleLbl="dkBgShp" presStyleIdx="0" presStyleCnt="2" custLinFactNeighborX="-749" custLinFactNeighborY="-26088"/>
      <dgm:spPr/>
      <dgm:t>
        <a:bodyPr/>
        <a:lstStyle/>
        <a:p>
          <a:endParaRPr lang="sk-SK"/>
        </a:p>
      </dgm:t>
    </dgm:pt>
    <dgm:pt modelId="{9CCF340E-E02A-432C-B756-7FC48DBB54D0}" type="pres">
      <dgm:prSet presAssocID="{5CE873E5-829F-4584-8B28-E19541F2DDD7}" presName="pillars" presStyleCnt="0"/>
      <dgm:spPr/>
    </dgm:pt>
    <dgm:pt modelId="{94031702-E792-4C40-A52B-7A43E4D77CE2}" type="pres">
      <dgm:prSet presAssocID="{5CE873E5-829F-4584-8B28-E19541F2DDD7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745BEAC-F757-4737-BD31-0EB83AC50A80}" type="pres">
      <dgm:prSet presAssocID="{327A3F3D-08FF-4577-B2B0-4EE55FF75004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C2E148F-1A6D-46F7-8E80-1C06CF2FA521}" type="pres">
      <dgm:prSet presAssocID="{90A2E32E-311B-4AAF-9B31-C23572D2AF8D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18D0954-C306-454F-A547-65B2269F1902}" type="pres">
      <dgm:prSet presAssocID="{4C41FEAE-9B24-456E-A7F7-A422F2F945B9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9355CD4-EC81-47EA-A1F7-DA3294F3F66B}" type="pres">
      <dgm:prSet presAssocID="{AB4C8A22-880E-439B-BE18-7F7545F2F710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3CBC6A7-CBB6-4844-884A-BF9AAC96475B}" type="pres">
      <dgm:prSet presAssocID="{5CE873E5-829F-4584-8B28-E19541F2DDD7}" presName="base" presStyleLbl="dkBgShp" presStyleIdx="1" presStyleCnt="2"/>
      <dgm:spPr/>
    </dgm:pt>
  </dgm:ptLst>
  <dgm:cxnLst>
    <dgm:cxn modelId="{F2DB536E-B805-451F-942B-44AC2909C66F}" type="presOf" srcId="{8E4D56A2-1872-4EC1-8EBF-D92DDF48D35E}" destId="{69F55DCA-3F86-4965-9BBD-0E4C4A0D2F29}" srcOrd="0" destOrd="0" presId="urn:microsoft.com/office/officeart/2005/8/layout/hList3"/>
    <dgm:cxn modelId="{2C7F3FBB-D596-4AAD-BF18-11381E8214C4}" type="presOf" srcId="{4C41FEAE-9B24-456E-A7F7-A422F2F945B9}" destId="{318D0954-C306-454F-A547-65B2269F1902}" srcOrd="0" destOrd="0" presId="urn:microsoft.com/office/officeart/2005/8/layout/hList3"/>
    <dgm:cxn modelId="{CAEA82AD-7CFC-453E-946A-1F06E9B7E7BA}" srcId="{5CE873E5-829F-4584-8B28-E19541F2DDD7}" destId="{327A3F3D-08FF-4577-B2B0-4EE55FF75004}" srcOrd="1" destOrd="0" parTransId="{A0E616B0-01FC-450F-A933-B5B919BACCFA}" sibTransId="{50E65D19-F970-478D-B13E-527C8FF792D1}"/>
    <dgm:cxn modelId="{D0DED70D-F492-4430-831E-36E37E435F40}" srcId="{5CE873E5-829F-4584-8B28-E19541F2DDD7}" destId="{07066843-2FE4-415E-B552-022CB496C47E}" srcOrd="0" destOrd="0" parTransId="{6CFE2A04-8375-4AF4-B316-D5B7010B3D69}" sibTransId="{73374D43-3F98-4C61-BDE2-5C7E1D4C0096}"/>
    <dgm:cxn modelId="{6F6AA4A7-FA2B-44C7-8AEA-10109A1C3BEC}" type="presOf" srcId="{AB4C8A22-880E-439B-BE18-7F7545F2F710}" destId="{D9355CD4-EC81-47EA-A1F7-DA3294F3F66B}" srcOrd="0" destOrd="0" presId="urn:microsoft.com/office/officeart/2005/8/layout/hList3"/>
    <dgm:cxn modelId="{D00123F9-BDC6-490E-8578-A6F90EBC298C}" type="presOf" srcId="{5CE873E5-829F-4584-8B28-E19541F2DDD7}" destId="{28586E1C-3ADC-4FA6-B5E3-8540329C02A8}" srcOrd="0" destOrd="0" presId="urn:microsoft.com/office/officeart/2005/8/layout/hList3"/>
    <dgm:cxn modelId="{43F8FF27-F848-4F07-838D-475A23992EDD}" srcId="{5CE873E5-829F-4584-8B28-E19541F2DDD7}" destId="{4C41FEAE-9B24-456E-A7F7-A422F2F945B9}" srcOrd="3" destOrd="0" parTransId="{B14988CF-E7E3-4F41-8E77-9B8878BDDA85}" sibTransId="{387F3357-C843-410D-93CD-ADEF15B39DFB}"/>
    <dgm:cxn modelId="{12074C7D-0013-474F-A233-7C69D733E668}" type="presOf" srcId="{327A3F3D-08FF-4577-B2B0-4EE55FF75004}" destId="{A745BEAC-F757-4737-BD31-0EB83AC50A80}" srcOrd="0" destOrd="0" presId="urn:microsoft.com/office/officeart/2005/8/layout/hList3"/>
    <dgm:cxn modelId="{12215805-41E4-477A-A694-893152D6C97A}" srcId="{5CE873E5-829F-4584-8B28-E19541F2DDD7}" destId="{90A2E32E-311B-4AAF-9B31-C23572D2AF8D}" srcOrd="2" destOrd="0" parTransId="{26771C00-5146-4927-B9B2-4BD0F42DEE60}" sibTransId="{671A0065-F332-466A-8B2E-3DE2E8CACB8D}"/>
    <dgm:cxn modelId="{D9B927A0-297F-49C5-8AAA-94EFC6A24399}" type="presOf" srcId="{90A2E32E-311B-4AAF-9B31-C23572D2AF8D}" destId="{3C2E148F-1A6D-46F7-8E80-1C06CF2FA521}" srcOrd="0" destOrd="0" presId="urn:microsoft.com/office/officeart/2005/8/layout/hList3"/>
    <dgm:cxn modelId="{7B69C0FC-C6AD-4EE1-9C0E-DCE93F6F9F27}" srcId="{8E4D56A2-1872-4EC1-8EBF-D92DDF48D35E}" destId="{5CE873E5-829F-4584-8B28-E19541F2DDD7}" srcOrd="0" destOrd="0" parTransId="{7B3BB328-117C-4ACC-9ED5-1C54D26EFF37}" sibTransId="{A0C99466-25E8-403E-BAF6-409928610624}"/>
    <dgm:cxn modelId="{0373A8C2-2F66-4916-8487-AACE25DD10D4}" srcId="{5CE873E5-829F-4584-8B28-E19541F2DDD7}" destId="{AB4C8A22-880E-439B-BE18-7F7545F2F710}" srcOrd="4" destOrd="0" parTransId="{3546DB01-AF85-4F28-8F03-6B54197DB7E2}" sibTransId="{184FBCC7-954D-4FF6-BBD6-7D462184B8EC}"/>
    <dgm:cxn modelId="{3FACE2E0-D400-4275-A962-12150DAF2D59}" type="presOf" srcId="{07066843-2FE4-415E-B552-022CB496C47E}" destId="{94031702-E792-4C40-A52B-7A43E4D77CE2}" srcOrd="0" destOrd="0" presId="urn:microsoft.com/office/officeart/2005/8/layout/hList3"/>
    <dgm:cxn modelId="{65F10CFD-8898-4909-B34A-1735672F8DF1}" type="presParOf" srcId="{69F55DCA-3F86-4965-9BBD-0E4C4A0D2F29}" destId="{28586E1C-3ADC-4FA6-B5E3-8540329C02A8}" srcOrd="0" destOrd="0" presId="urn:microsoft.com/office/officeart/2005/8/layout/hList3"/>
    <dgm:cxn modelId="{00E1E9E1-C274-4B72-A205-73001830BDD1}" type="presParOf" srcId="{69F55DCA-3F86-4965-9BBD-0E4C4A0D2F29}" destId="{9CCF340E-E02A-432C-B756-7FC48DBB54D0}" srcOrd="1" destOrd="0" presId="urn:microsoft.com/office/officeart/2005/8/layout/hList3"/>
    <dgm:cxn modelId="{C164BED1-1EE9-4EA2-ADFC-F18E0193DD48}" type="presParOf" srcId="{9CCF340E-E02A-432C-B756-7FC48DBB54D0}" destId="{94031702-E792-4C40-A52B-7A43E4D77CE2}" srcOrd="0" destOrd="0" presId="urn:microsoft.com/office/officeart/2005/8/layout/hList3"/>
    <dgm:cxn modelId="{A0051714-ACA7-46E1-B6E1-7850CBA8AD3E}" type="presParOf" srcId="{9CCF340E-E02A-432C-B756-7FC48DBB54D0}" destId="{A745BEAC-F757-4737-BD31-0EB83AC50A80}" srcOrd="1" destOrd="0" presId="urn:microsoft.com/office/officeart/2005/8/layout/hList3"/>
    <dgm:cxn modelId="{A813140A-35D0-49BA-AF56-C1ADA5634482}" type="presParOf" srcId="{9CCF340E-E02A-432C-B756-7FC48DBB54D0}" destId="{3C2E148F-1A6D-46F7-8E80-1C06CF2FA521}" srcOrd="2" destOrd="0" presId="urn:microsoft.com/office/officeart/2005/8/layout/hList3"/>
    <dgm:cxn modelId="{983DEA70-CDA8-49B3-A2C7-73787FC61C26}" type="presParOf" srcId="{9CCF340E-E02A-432C-B756-7FC48DBB54D0}" destId="{318D0954-C306-454F-A547-65B2269F1902}" srcOrd="3" destOrd="0" presId="urn:microsoft.com/office/officeart/2005/8/layout/hList3"/>
    <dgm:cxn modelId="{E2C48B54-27B0-4DC8-A689-E314B32B0FBF}" type="presParOf" srcId="{9CCF340E-E02A-432C-B756-7FC48DBB54D0}" destId="{D9355CD4-EC81-47EA-A1F7-DA3294F3F66B}" srcOrd="4" destOrd="0" presId="urn:microsoft.com/office/officeart/2005/8/layout/hList3"/>
    <dgm:cxn modelId="{2B1E8002-516E-4F12-BBDE-78CC12D945EC}" type="presParOf" srcId="{69F55DCA-3F86-4965-9BBD-0E4C4A0D2F29}" destId="{23CBC6A7-CBB6-4844-884A-BF9AAC9647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294BBE-6E4C-4D0C-9091-E2E56BA7861A}" type="doc">
      <dgm:prSet loTypeId="urn:microsoft.com/office/officeart/2005/8/layout/hProcess4" loCatId="process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sk-SK"/>
        </a:p>
      </dgm:t>
    </dgm:pt>
    <dgm:pt modelId="{AEEF3ABD-D623-4B63-8972-280F19D98BD8}">
      <dgm:prSet phldrT="[Text]"/>
      <dgm:spPr/>
      <dgm:t>
        <a:bodyPr/>
        <a:lstStyle/>
        <a:p>
          <a:r>
            <a:rPr lang="sk-SK" dirty="0" smtClean="0"/>
            <a:t>Abrahám </a:t>
          </a:r>
          <a:endParaRPr lang="sk-SK" dirty="0"/>
        </a:p>
      </dgm:t>
    </dgm:pt>
    <dgm:pt modelId="{E267C8B0-8F5B-4FF1-B6F3-E3D6ECA78D4B}" type="parTrans" cxnId="{4F68F00F-7EF9-431B-939D-36D967340A34}">
      <dgm:prSet/>
      <dgm:spPr/>
      <dgm:t>
        <a:bodyPr/>
        <a:lstStyle/>
        <a:p>
          <a:endParaRPr lang="sk-SK"/>
        </a:p>
      </dgm:t>
    </dgm:pt>
    <dgm:pt modelId="{CAF648C4-CA72-4685-B695-5FDA53D5AE4D}" type="sibTrans" cxnId="{4F68F00F-7EF9-431B-939D-36D967340A34}">
      <dgm:prSet/>
      <dgm:spPr/>
      <dgm:t>
        <a:bodyPr/>
        <a:lstStyle/>
        <a:p>
          <a:endParaRPr lang="sk-SK"/>
        </a:p>
      </dgm:t>
    </dgm:pt>
    <dgm:pt modelId="{3B0A6D0B-2102-4FDF-99C2-EF31B78C542D}">
      <dgm:prSet phldrT="[Text]" phldr="1"/>
      <dgm:spPr/>
      <dgm:t>
        <a:bodyPr/>
        <a:lstStyle/>
        <a:p>
          <a:endParaRPr lang="sk-SK" dirty="0"/>
        </a:p>
      </dgm:t>
    </dgm:pt>
    <dgm:pt modelId="{54657FFE-868F-47EA-8597-5F5C760210CE}" type="parTrans" cxnId="{68E96C06-6908-4871-A98D-C880072C0FFE}">
      <dgm:prSet/>
      <dgm:spPr/>
      <dgm:t>
        <a:bodyPr/>
        <a:lstStyle/>
        <a:p>
          <a:endParaRPr lang="sk-SK"/>
        </a:p>
      </dgm:t>
    </dgm:pt>
    <dgm:pt modelId="{AC98DED2-1FB5-4A86-A2CF-E7D694359250}" type="sibTrans" cxnId="{68E96C06-6908-4871-A98D-C880072C0FFE}">
      <dgm:prSet/>
      <dgm:spPr/>
      <dgm:t>
        <a:bodyPr/>
        <a:lstStyle/>
        <a:p>
          <a:endParaRPr lang="sk-SK"/>
        </a:p>
      </dgm:t>
    </dgm:pt>
    <dgm:pt modelId="{C0AB3245-CD5A-4A56-8806-E764DA148C3D}">
      <dgm:prSet phldrT="[Text]" phldr="1"/>
      <dgm:spPr/>
      <dgm:t>
        <a:bodyPr/>
        <a:lstStyle/>
        <a:p>
          <a:endParaRPr lang="sk-SK"/>
        </a:p>
      </dgm:t>
    </dgm:pt>
    <dgm:pt modelId="{9CEFA469-F622-4449-BC36-228EC2A0939C}" type="parTrans" cxnId="{3ECEA8D2-4C83-4BFD-9724-434D71B1A87E}">
      <dgm:prSet/>
      <dgm:spPr/>
      <dgm:t>
        <a:bodyPr/>
        <a:lstStyle/>
        <a:p>
          <a:endParaRPr lang="sk-SK"/>
        </a:p>
      </dgm:t>
    </dgm:pt>
    <dgm:pt modelId="{2F2F79AE-FCC0-4A47-86FD-D6A3F4FA6B2C}" type="sibTrans" cxnId="{3ECEA8D2-4C83-4BFD-9724-434D71B1A87E}">
      <dgm:prSet/>
      <dgm:spPr/>
      <dgm:t>
        <a:bodyPr/>
        <a:lstStyle/>
        <a:p>
          <a:endParaRPr lang="sk-SK"/>
        </a:p>
      </dgm:t>
    </dgm:pt>
    <dgm:pt modelId="{D801F7BD-814F-4E40-8183-9FE9BC1262DF}">
      <dgm:prSet phldrT="[Text]"/>
      <dgm:spPr/>
      <dgm:t>
        <a:bodyPr/>
        <a:lstStyle/>
        <a:p>
          <a:r>
            <a:rPr lang="sk-SK" dirty="0" smtClean="0"/>
            <a:t>Izák </a:t>
          </a:r>
          <a:endParaRPr lang="sk-SK" dirty="0"/>
        </a:p>
      </dgm:t>
    </dgm:pt>
    <dgm:pt modelId="{FF4A6B99-947B-423A-A3A1-CC2D10034860}" type="parTrans" cxnId="{C7EC121D-7416-441B-9704-783C645F30E4}">
      <dgm:prSet/>
      <dgm:spPr/>
      <dgm:t>
        <a:bodyPr/>
        <a:lstStyle/>
        <a:p>
          <a:endParaRPr lang="sk-SK"/>
        </a:p>
      </dgm:t>
    </dgm:pt>
    <dgm:pt modelId="{1F2337A0-8330-4DBE-B6CB-A9612D523A5E}" type="sibTrans" cxnId="{C7EC121D-7416-441B-9704-783C645F30E4}">
      <dgm:prSet/>
      <dgm:spPr/>
      <dgm:t>
        <a:bodyPr/>
        <a:lstStyle/>
        <a:p>
          <a:endParaRPr lang="sk-SK"/>
        </a:p>
      </dgm:t>
    </dgm:pt>
    <dgm:pt modelId="{B001F6A7-9630-4E5D-BEE0-48EA4CE84858}">
      <dgm:prSet phldrT="[Text]" phldr="1"/>
      <dgm:spPr/>
      <dgm:t>
        <a:bodyPr/>
        <a:lstStyle/>
        <a:p>
          <a:endParaRPr lang="sk-SK" dirty="0"/>
        </a:p>
      </dgm:t>
    </dgm:pt>
    <dgm:pt modelId="{9B4C5A0E-E855-453A-832B-90A6262E661E}" type="parTrans" cxnId="{1067556F-E945-4E44-96D3-44BB94D4FBCB}">
      <dgm:prSet/>
      <dgm:spPr/>
      <dgm:t>
        <a:bodyPr/>
        <a:lstStyle/>
        <a:p>
          <a:endParaRPr lang="sk-SK"/>
        </a:p>
      </dgm:t>
    </dgm:pt>
    <dgm:pt modelId="{065A7752-A070-45C7-A14F-A3349BB3674B}" type="sibTrans" cxnId="{1067556F-E945-4E44-96D3-44BB94D4FBCB}">
      <dgm:prSet/>
      <dgm:spPr/>
      <dgm:t>
        <a:bodyPr/>
        <a:lstStyle/>
        <a:p>
          <a:endParaRPr lang="sk-SK"/>
        </a:p>
      </dgm:t>
    </dgm:pt>
    <dgm:pt modelId="{C6FF1A69-E2A4-4349-B877-3DF0EB84BF41}">
      <dgm:prSet phldrT="[Text]" phldr="1"/>
      <dgm:spPr/>
      <dgm:t>
        <a:bodyPr/>
        <a:lstStyle/>
        <a:p>
          <a:endParaRPr lang="sk-SK"/>
        </a:p>
      </dgm:t>
    </dgm:pt>
    <dgm:pt modelId="{9B8DB489-86BA-406D-9F8A-5F79C33EF416}" type="parTrans" cxnId="{E5BDC96B-6904-40BD-9157-130FDFF97C84}">
      <dgm:prSet/>
      <dgm:spPr/>
      <dgm:t>
        <a:bodyPr/>
        <a:lstStyle/>
        <a:p>
          <a:endParaRPr lang="sk-SK"/>
        </a:p>
      </dgm:t>
    </dgm:pt>
    <dgm:pt modelId="{676A82DF-D419-425A-92CB-3E5368001D20}" type="sibTrans" cxnId="{E5BDC96B-6904-40BD-9157-130FDFF97C84}">
      <dgm:prSet/>
      <dgm:spPr/>
      <dgm:t>
        <a:bodyPr/>
        <a:lstStyle/>
        <a:p>
          <a:endParaRPr lang="sk-SK"/>
        </a:p>
      </dgm:t>
    </dgm:pt>
    <dgm:pt modelId="{AC209EA6-7102-404F-A519-4D22E81BDA10}">
      <dgm:prSet phldrT="[Text]"/>
      <dgm:spPr/>
      <dgm:t>
        <a:bodyPr/>
        <a:lstStyle/>
        <a:p>
          <a:r>
            <a:rPr lang="sk-SK" dirty="0" smtClean="0"/>
            <a:t>Jakub</a:t>
          </a:r>
          <a:endParaRPr lang="sk-SK" dirty="0"/>
        </a:p>
      </dgm:t>
    </dgm:pt>
    <dgm:pt modelId="{79305C82-8063-4C3D-9A00-A116928DB424}" type="parTrans" cxnId="{B4A6AADE-F42A-4F21-95EF-D037FA22F1CB}">
      <dgm:prSet/>
      <dgm:spPr/>
      <dgm:t>
        <a:bodyPr/>
        <a:lstStyle/>
        <a:p>
          <a:endParaRPr lang="sk-SK"/>
        </a:p>
      </dgm:t>
    </dgm:pt>
    <dgm:pt modelId="{05AF1B11-6A86-41D3-94B0-B30F35B9AE53}" type="sibTrans" cxnId="{B4A6AADE-F42A-4F21-95EF-D037FA22F1CB}">
      <dgm:prSet/>
      <dgm:spPr/>
      <dgm:t>
        <a:bodyPr/>
        <a:lstStyle/>
        <a:p>
          <a:endParaRPr lang="sk-SK"/>
        </a:p>
      </dgm:t>
    </dgm:pt>
    <dgm:pt modelId="{A07B4CCF-4D65-4458-9FBE-82445A45FF7A}">
      <dgm:prSet phldrT="[Text]" phldr="1"/>
      <dgm:spPr/>
      <dgm:t>
        <a:bodyPr/>
        <a:lstStyle/>
        <a:p>
          <a:endParaRPr lang="sk-SK" dirty="0"/>
        </a:p>
      </dgm:t>
    </dgm:pt>
    <dgm:pt modelId="{CCB0C26B-D8C4-4EE3-B353-AE22A04B238C}" type="parTrans" cxnId="{45379F37-4BE5-4A21-9392-65AA36185FB4}">
      <dgm:prSet/>
      <dgm:spPr/>
      <dgm:t>
        <a:bodyPr/>
        <a:lstStyle/>
        <a:p>
          <a:endParaRPr lang="sk-SK"/>
        </a:p>
      </dgm:t>
    </dgm:pt>
    <dgm:pt modelId="{992F2502-844F-435D-8975-8A6C8D6B51DE}" type="sibTrans" cxnId="{45379F37-4BE5-4A21-9392-65AA36185FB4}">
      <dgm:prSet/>
      <dgm:spPr/>
      <dgm:t>
        <a:bodyPr/>
        <a:lstStyle/>
        <a:p>
          <a:endParaRPr lang="sk-SK"/>
        </a:p>
      </dgm:t>
    </dgm:pt>
    <dgm:pt modelId="{BE133D4C-B3B7-451D-B70D-C8A305745883}">
      <dgm:prSet phldrT="[Text]" phldr="1"/>
      <dgm:spPr/>
      <dgm:t>
        <a:bodyPr/>
        <a:lstStyle/>
        <a:p>
          <a:endParaRPr lang="sk-SK" dirty="0"/>
        </a:p>
      </dgm:t>
    </dgm:pt>
    <dgm:pt modelId="{515044F3-37A9-4C4C-827D-6486D4293AEF}" type="parTrans" cxnId="{EE9B3C74-FCF7-4F07-A54B-6163B1DDC417}">
      <dgm:prSet/>
      <dgm:spPr/>
      <dgm:t>
        <a:bodyPr/>
        <a:lstStyle/>
        <a:p>
          <a:endParaRPr lang="sk-SK"/>
        </a:p>
      </dgm:t>
    </dgm:pt>
    <dgm:pt modelId="{00939317-8513-4EA6-9AE6-2A879E02BEC0}" type="sibTrans" cxnId="{EE9B3C74-FCF7-4F07-A54B-6163B1DDC417}">
      <dgm:prSet/>
      <dgm:spPr/>
      <dgm:t>
        <a:bodyPr/>
        <a:lstStyle/>
        <a:p>
          <a:endParaRPr lang="sk-SK"/>
        </a:p>
      </dgm:t>
    </dgm:pt>
    <dgm:pt modelId="{30395EB2-4CFC-42BA-8B18-416AC440F315}">
      <dgm:prSet/>
      <dgm:spPr/>
      <dgm:t>
        <a:bodyPr/>
        <a:lstStyle/>
        <a:p>
          <a:r>
            <a:rPr lang="sk-SK" dirty="0" err="1" smtClean="0"/>
            <a:t>Júda</a:t>
          </a:r>
          <a:endParaRPr lang="sk-SK" dirty="0"/>
        </a:p>
      </dgm:t>
    </dgm:pt>
    <dgm:pt modelId="{ACF2D609-AD92-4177-9CF9-7A0DB608CE3B}" type="parTrans" cxnId="{6ADF14D9-09F9-413A-A51B-DC895635176E}">
      <dgm:prSet/>
      <dgm:spPr/>
      <dgm:t>
        <a:bodyPr/>
        <a:lstStyle/>
        <a:p>
          <a:endParaRPr lang="sk-SK"/>
        </a:p>
      </dgm:t>
    </dgm:pt>
    <dgm:pt modelId="{D795D08B-EA25-4E49-8047-DF18305707A5}" type="sibTrans" cxnId="{6ADF14D9-09F9-413A-A51B-DC895635176E}">
      <dgm:prSet/>
      <dgm:spPr/>
      <dgm:t>
        <a:bodyPr/>
        <a:lstStyle/>
        <a:p>
          <a:endParaRPr lang="sk-SK"/>
        </a:p>
      </dgm:t>
    </dgm:pt>
    <dgm:pt modelId="{DF4B42FE-12E3-4B1D-A400-440D51762CD3}">
      <dgm:prSet/>
      <dgm:spPr/>
      <dgm:t>
        <a:bodyPr/>
        <a:lstStyle/>
        <a:p>
          <a:r>
            <a:rPr lang="sk-SK" dirty="0" smtClean="0"/>
            <a:t>Jozef</a:t>
          </a:r>
          <a:endParaRPr lang="sk-SK" dirty="0"/>
        </a:p>
      </dgm:t>
    </dgm:pt>
    <dgm:pt modelId="{B8F27743-E291-42BC-9BA4-F67F2976D882}" type="parTrans" cxnId="{920F683A-251F-4DEE-9B74-D45ED6EF8CD2}">
      <dgm:prSet/>
      <dgm:spPr/>
      <dgm:t>
        <a:bodyPr/>
        <a:lstStyle/>
        <a:p>
          <a:endParaRPr lang="sk-SK"/>
        </a:p>
      </dgm:t>
    </dgm:pt>
    <dgm:pt modelId="{89A37649-75C8-4B65-8832-5F26A818874B}" type="sibTrans" cxnId="{920F683A-251F-4DEE-9B74-D45ED6EF8CD2}">
      <dgm:prSet/>
      <dgm:spPr/>
      <dgm:t>
        <a:bodyPr/>
        <a:lstStyle/>
        <a:p>
          <a:endParaRPr lang="sk-SK"/>
        </a:p>
      </dgm:t>
    </dgm:pt>
    <dgm:pt modelId="{D2708DB0-54FA-4A8A-81CF-D1C9B4FD6B5B}" type="pres">
      <dgm:prSet presAssocID="{5A294BBE-6E4C-4D0C-9091-E2E56BA786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5944D3B6-7904-4080-8EB1-CDBF780E41B5}" type="pres">
      <dgm:prSet presAssocID="{5A294BBE-6E4C-4D0C-9091-E2E56BA7861A}" presName="tSp" presStyleCnt="0"/>
      <dgm:spPr/>
    </dgm:pt>
    <dgm:pt modelId="{57AF2FAD-1FF4-4A99-8BF1-26040F9E5CE3}" type="pres">
      <dgm:prSet presAssocID="{5A294BBE-6E4C-4D0C-9091-E2E56BA7861A}" presName="bSp" presStyleCnt="0"/>
      <dgm:spPr/>
    </dgm:pt>
    <dgm:pt modelId="{A08F9CAA-8371-4A0A-A023-C794E36D4324}" type="pres">
      <dgm:prSet presAssocID="{5A294BBE-6E4C-4D0C-9091-E2E56BA7861A}" presName="process" presStyleCnt="0"/>
      <dgm:spPr/>
    </dgm:pt>
    <dgm:pt modelId="{EBE49E6B-7161-499B-92F8-6F8EBB1FC914}" type="pres">
      <dgm:prSet presAssocID="{AEEF3ABD-D623-4B63-8972-280F19D98BD8}" presName="composite1" presStyleCnt="0"/>
      <dgm:spPr/>
    </dgm:pt>
    <dgm:pt modelId="{825670A5-0338-4197-ACBF-30B113CA811D}" type="pres">
      <dgm:prSet presAssocID="{AEEF3ABD-D623-4B63-8972-280F19D98BD8}" presName="dummyNode1" presStyleLbl="node1" presStyleIdx="0" presStyleCnt="4"/>
      <dgm:spPr/>
    </dgm:pt>
    <dgm:pt modelId="{5E931570-32B6-4868-A47C-CF83A0D058E9}" type="pres">
      <dgm:prSet presAssocID="{AEEF3ABD-D623-4B63-8972-280F19D98BD8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A6D253B-F310-4B07-8A30-AF42FB855C5F}" type="pres">
      <dgm:prSet presAssocID="{AEEF3ABD-D623-4B63-8972-280F19D98BD8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DC4E72D-3CF7-403F-9F06-2D53B185D342}" type="pres">
      <dgm:prSet presAssocID="{AEEF3ABD-D623-4B63-8972-280F19D98BD8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EBEBB34-62F2-4A68-9524-48BAB6D798A9}" type="pres">
      <dgm:prSet presAssocID="{AEEF3ABD-D623-4B63-8972-280F19D98BD8}" presName="connSite1" presStyleCnt="0"/>
      <dgm:spPr/>
    </dgm:pt>
    <dgm:pt modelId="{F54883E1-DCD9-4F1D-B1D0-03DDB1D39A80}" type="pres">
      <dgm:prSet presAssocID="{CAF648C4-CA72-4685-B695-5FDA53D5AE4D}" presName="Name9" presStyleLbl="sibTrans2D1" presStyleIdx="0" presStyleCnt="3"/>
      <dgm:spPr/>
      <dgm:t>
        <a:bodyPr/>
        <a:lstStyle/>
        <a:p>
          <a:endParaRPr lang="sk-SK"/>
        </a:p>
      </dgm:t>
    </dgm:pt>
    <dgm:pt modelId="{AA88FCCC-0BDE-41E2-97EE-A496CBB9CB90}" type="pres">
      <dgm:prSet presAssocID="{D801F7BD-814F-4E40-8183-9FE9BC1262DF}" presName="composite2" presStyleCnt="0"/>
      <dgm:spPr/>
    </dgm:pt>
    <dgm:pt modelId="{CF999E86-0971-4A3E-8748-22AF5AB0CA7A}" type="pres">
      <dgm:prSet presAssocID="{D801F7BD-814F-4E40-8183-9FE9BC1262DF}" presName="dummyNode2" presStyleLbl="node1" presStyleIdx="0" presStyleCnt="4"/>
      <dgm:spPr/>
    </dgm:pt>
    <dgm:pt modelId="{3F91A1F8-0DA1-4809-BDB9-136B5C709ECB}" type="pres">
      <dgm:prSet presAssocID="{D801F7BD-814F-4E40-8183-9FE9BC1262DF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0F4A3DC-4502-41AE-B90D-88EB78ACF3F1}" type="pres">
      <dgm:prSet presAssocID="{D801F7BD-814F-4E40-8183-9FE9BC1262DF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01F4655-7488-48D4-A449-55979884C4D3}" type="pres">
      <dgm:prSet presAssocID="{D801F7BD-814F-4E40-8183-9FE9BC1262DF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7C5C62A-EFC5-4B14-AE6D-9F124332A2E6}" type="pres">
      <dgm:prSet presAssocID="{D801F7BD-814F-4E40-8183-9FE9BC1262DF}" presName="connSite2" presStyleCnt="0"/>
      <dgm:spPr/>
    </dgm:pt>
    <dgm:pt modelId="{F3ADD0B1-5999-4AEE-8C6F-9C166F049A2F}" type="pres">
      <dgm:prSet presAssocID="{1F2337A0-8330-4DBE-B6CB-A9612D523A5E}" presName="Name18" presStyleLbl="sibTrans2D1" presStyleIdx="1" presStyleCnt="3"/>
      <dgm:spPr/>
      <dgm:t>
        <a:bodyPr/>
        <a:lstStyle/>
        <a:p>
          <a:endParaRPr lang="sk-SK"/>
        </a:p>
      </dgm:t>
    </dgm:pt>
    <dgm:pt modelId="{9473789B-44C4-4F11-92E9-20DED5220D6A}" type="pres">
      <dgm:prSet presAssocID="{AC209EA6-7102-404F-A519-4D22E81BDA10}" presName="composite1" presStyleCnt="0"/>
      <dgm:spPr/>
    </dgm:pt>
    <dgm:pt modelId="{3B388679-83F9-46FA-B350-D5FE4381E052}" type="pres">
      <dgm:prSet presAssocID="{AC209EA6-7102-404F-A519-4D22E81BDA10}" presName="dummyNode1" presStyleLbl="node1" presStyleIdx="1" presStyleCnt="4"/>
      <dgm:spPr/>
    </dgm:pt>
    <dgm:pt modelId="{417A1D84-090B-4841-BC01-468D86DDA6C8}" type="pres">
      <dgm:prSet presAssocID="{AC209EA6-7102-404F-A519-4D22E81BDA10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9C2E86B-0367-400E-B318-7E0AC8F08060}" type="pres">
      <dgm:prSet presAssocID="{AC209EA6-7102-404F-A519-4D22E81BDA10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9962AD0-B226-41DD-AA16-3AA33AFCC534}" type="pres">
      <dgm:prSet presAssocID="{AC209EA6-7102-404F-A519-4D22E81BDA10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41FAEB8-0237-4C56-9664-0B32C5DD1B08}" type="pres">
      <dgm:prSet presAssocID="{AC209EA6-7102-404F-A519-4D22E81BDA10}" presName="connSite1" presStyleCnt="0"/>
      <dgm:spPr/>
    </dgm:pt>
    <dgm:pt modelId="{D51B0046-BAC0-4D8A-8842-C36882E12A5B}" type="pres">
      <dgm:prSet presAssocID="{05AF1B11-6A86-41D3-94B0-B30F35B9AE53}" presName="Name9" presStyleLbl="sibTrans2D1" presStyleIdx="2" presStyleCnt="3"/>
      <dgm:spPr/>
      <dgm:t>
        <a:bodyPr/>
        <a:lstStyle/>
        <a:p>
          <a:endParaRPr lang="sk-SK"/>
        </a:p>
      </dgm:t>
    </dgm:pt>
    <dgm:pt modelId="{C50CD86E-7633-4BB4-ABCD-B2AC9C10EDF0}" type="pres">
      <dgm:prSet presAssocID="{30395EB2-4CFC-42BA-8B18-416AC440F315}" presName="composite2" presStyleCnt="0"/>
      <dgm:spPr/>
    </dgm:pt>
    <dgm:pt modelId="{C2DCB85C-E8C4-4350-8917-69700F80C790}" type="pres">
      <dgm:prSet presAssocID="{30395EB2-4CFC-42BA-8B18-416AC440F315}" presName="dummyNode2" presStyleLbl="node1" presStyleIdx="2" presStyleCnt="4"/>
      <dgm:spPr/>
    </dgm:pt>
    <dgm:pt modelId="{B67C9F59-4DAB-4FA8-BD55-963B90C4DA22}" type="pres">
      <dgm:prSet presAssocID="{30395EB2-4CFC-42BA-8B18-416AC440F315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670A631-3F2C-489B-9B09-16C902FE805E}" type="pres">
      <dgm:prSet presAssocID="{30395EB2-4CFC-42BA-8B18-416AC440F315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21B5AFD-13AA-421D-87FC-F241F358AB10}" type="pres">
      <dgm:prSet presAssocID="{30395EB2-4CFC-42BA-8B18-416AC440F315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CCB828C-FD5D-4D60-AABC-1B7001A28BB1}" type="pres">
      <dgm:prSet presAssocID="{30395EB2-4CFC-42BA-8B18-416AC440F315}" presName="connSite2" presStyleCnt="0"/>
      <dgm:spPr/>
    </dgm:pt>
  </dgm:ptLst>
  <dgm:cxnLst>
    <dgm:cxn modelId="{8E295771-4812-484E-B760-45F84D26C251}" type="presOf" srcId="{C6FF1A69-E2A4-4349-B877-3DF0EB84BF41}" destId="{3F91A1F8-0DA1-4809-BDB9-136B5C709ECB}" srcOrd="0" destOrd="1" presId="urn:microsoft.com/office/officeart/2005/8/layout/hProcess4"/>
    <dgm:cxn modelId="{3ECEA8D2-4C83-4BFD-9724-434D71B1A87E}" srcId="{AEEF3ABD-D623-4B63-8972-280F19D98BD8}" destId="{C0AB3245-CD5A-4A56-8806-E764DA148C3D}" srcOrd="1" destOrd="0" parTransId="{9CEFA469-F622-4449-BC36-228EC2A0939C}" sibTransId="{2F2F79AE-FCC0-4A47-86FD-D6A3F4FA6B2C}"/>
    <dgm:cxn modelId="{FB6B9676-B97B-453C-80CF-2C08EB7BD97F}" type="presOf" srcId="{05AF1B11-6A86-41D3-94B0-B30F35B9AE53}" destId="{D51B0046-BAC0-4D8A-8842-C36882E12A5B}" srcOrd="0" destOrd="0" presId="urn:microsoft.com/office/officeart/2005/8/layout/hProcess4"/>
    <dgm:cxn modelId="{F6634EBF-467F-41F4-B6EF-B44EE5565844}" type="presOf" srcId="{A07B4CCF-4D65-4458-9FBE-82445A45FF7A}" destId="{417A1D84-090B-4841-BC01-468D86DDA6C8}" srcOrd="0" destOrd="0" presId="urn:microsoft.com/office/officeart/2005/8/layout/hProcess4"/>
    <dgm:cxn modelId="{D7B30FC7-676C-47C3-A39A-4307ABDA2265}" type="presOf" srcId="{5A294BBE-6E4C-4D0C-9091-E2E56BA7861A}" destId="{D2708DB0-54FA-4A8A-81CF-D1C9B4FD6B5B}" srcOrd="0" destOrd="0" presId="urn:microsoft.com/office/officeart/2005/8/layout/hProcess4"/>
    <dgm:cxn modelId="{B4A6AADE-F42A-4F21-95EF-D037FA22F1CB}" srcId="{5A294BBE-6E4C-4D0C-9091-E2E56BA7861A}" destId="{AC209EA6-7102-404F-A519-4D22E81BDA10}" srcOrd="2" destOrd="0" parTransId="{79305C82-8063-4C3D-9A00-A116928DB424}" sibTransId="{05AF1B11-6A86-41D3-94B0-B30F35B9AE53}"/>
    <dgm:cxn modelId="{CE08CD62-F05E-412A-9267-9F8D79B2DD8D}" type="presOf" srcId="{BE133D4C-B3B7-451D-B70D-C8A305745883}" destId="{417A1D84-090B-4841-BC01-468D86DDA6C8}" srcOrd="0" destOrd="1" presId="urn:microsoft.com/office/officeart/2005/8/layout/hProcess4"/>
    <dgm:cxn modelId="{6ADF14D9-09F9-413A-A51B-DC895635176E}" srcId="{5A294BBE-6E4C-4D0C-9091-E2E56BA7861A}" destId="{30395EB2-4CFC-42BA-8B18-416AC440F315}" srcOrd="3" destOrd="0" parTransId="{ACF2D609-AD92-4177-9CF9-7A0DB608CE3B}" sibTransId="{D795D08B-EA25-4E49-8047-DF18305707A5}"/>
    <dgm:cxn modelId="{7C6C659B-0879-4962-B286-2D532E7904D9}" type="presOf" srcId="{30395EB2-4CFC-42BA-8B18-416AC440F315}" destId="{E21B5AFD-13AA-421D-87FC-F241F358AB10}" srcOrd="0" destOrd="0" presId="urn:microsoft.com/office/officeart/2005/8/layout/hProcess4"/>
    <dgm:cxn modelId="{309F5465-6F90-4F64-AAAE-F4A7218E7B90}" type="presOf" srcId="{C0AB3245-CD5A-4A56-8806-E764DA148C3D}" destId="{FA6D253B-F310-4B07-8A30-AF42FB855C5F}" srcOrd="1" destOrd="1" presId="urn:microsoft.com/office/officeart/2005/8/layout/hProcess4"/>
    <dgm:cxn modelId="{89CFB0D4-AFE5-433C-A635-D3A0D36B7DB2}" type="presOf" srcId="{1F2337A0-8330-4DBE-B6CB-A9612D523A5E}" destId="{F3ADD0B1-5999-4AEE-8C6F-9C166F049A2F}" srcOrd="0" destOrd="0" presId="urn:microsoft.com/office/officeart/2005/8/layout/hProcess4"/>
    <dgm:cxn modelId="{E5BDC96B-6904-40BD-9157-130FDFF97C84}" srcId="{D801F7BD-814F-4E40-8183-9FE9BC1262DF}" destId="{C6FF1A69-E2A4-4349-B877-3DF0EB84BF41}" srcOrd="1" destOrd="0" parTransId="{9B8DB489-86BA-406D-9F8A-5F79C33EF416}" sibTransId="{676A82DF-D419-425A-92CB-3E5368001D20}"/>
    <dgm:cxn modelId="{68E96C06-6908-4871-A98D-C880072C0FFE}" srcId="{AEEF3ABD-D623-4B63-8972-280F19D98BD8}" destId="{3B0A6D0B-2102-4FDF-99C2-EF31B78C542D}" srcOrd="0" destOrd="0" parTransId="{54657FFE-868F-47EA-8597-5F5C760210CE}" sibTransId="{AC98DED2-1FB5-4A86-A2CF-E7D694359250}"/>
    <dgm:cxn modelId="{43233C39-014B-47EF-94C2-594A6ABB82E1}" type="presOf" srcId="{DF4B42FE-12E3-4B1D-A400-440D51762CD3}" destId="{B67C9F59-4DAB-4FA8-BD55-963B90C4DA22}" srcOrd="0" destOrd="0" presId="urn:microsoft.com/office/officeart/2005/8/layout/hProcess4"/>
    <dgm:cxn modelId="{0D73C264-6D6B-4B64-B9F9-A427BC8B51A5}" type="presOf" srcId="{AC209EA6-7102-404F-A519-4D22E81BDA10}" destId="{F9962AD0-B226-41DD-AA16-3AA33AFCC534}" srcOrd="0" destOrd="0" presId="urn:microsoft.com/office/officeart/2005/8/layout/hProcess4"/>
    <dgm:cxn modelId="{1067556F-E945-4E44-96D3-44BB94D4FBCB}" srcId="{D801F7BD-814F-4E40-8183-9FE9BC1262DF}" destId="{B001F6A7-9630-4E5D-BEE0-48EA4CE84858}" srcOrd="0" destOrd="0" parTransId="{9B4C5A0E-E855-453A-832B-90A6262E661E}" sibTransId="{065A7752-A070-45C7-A14F-A3349BB3674B}"/>
    <dgm:cxn modelId="{F60627BB-1E6F-47E4-826A-D95E0EB9BAC6}" type="presOf" srcId="{3B0A6D0B-2102-4FDF-99C2-EF31B78C542D}" destId="{5E931570-32B6-4868-A47C-CF83A0D058E9}" srcOrd="0" destOrd="0" presId="urn:microsoft.com/office/officeart/2005/8/layout/hProcess4"/>
    <dgm:cxn modelId="{89279FBA-B057-4FE0-BED9-F312DF2A5DDD}" type="presOf" srcId="{AEEF3ABD-D623-4B63-8972-280F19D98BD8}" destId="{5DC4E72D-3CF7-403F-9F06-2D53B185D342}" srcOrd="0" destOrd="0" presId="urn:microsoft.com/office/officeart/2005/8/layout/hProcess4"/>
    <dgm:cxn modelId="{9A8D8C42-0AD9-4C70-94E4-0AF8691454C5}" type="presOf" srcId="{DF4B42FE-12E3-4B1D-A400-440D51762CD3}" destId="{E670A631-3F2C-489B-9B09-16C902FE805E}" srcOrd="1" destOrd="0" presId="urn:microsoft.com/office/officeart/2005/8/layout/hProcess4"/>
    <dgm:cxn modelId="{4F68F00F-7EF9-431B-939D-36D967340A34}" srcId="{5A294BBE-6E4C-4D0C-9091-E2E56BA7861A}" destId="{AEEF3ABD-D623-4B63-8972-280F19D98BD8}" srcOrd="0" destOrd="0" parTransId="{E267C8B0-8F5B-4FF1-B6F3-E3D6ECA78D4B}" sibTransId="{CAF648C4-CA72-4685-B695-5FDA53D5AE4D}"/>
    <dgm:cxn modelId="{B9519B99-0D8C-43D6-9B28-28E0EFF28DA2}" type="presOf" srcId="{CAF648C4-CA72-4685-B695-5FDA53D5AE4D}" destId="{F54883E1-DCD9-4F1D-B1D0-03DDB1D39A80}" srcOrd="0" destOrd="0" presId="urn:microsoft.com/office/officeart/2005/8/layout/hProcess4"/>
    <dgm:cxn modelId="{747A6DBE-E07C-47C7-9AB6-181713B41F4D}" type="presOf" srcId="{C6FF1A69-E2A4-4349-B877-3DF0EB84BF41}" destId="{30F4A3DC-4502-41AE-B90D-88EB78ACF3F1}" srcOrd="1" destOrd="1" presId="urn:microsoft.com/office/officeart/2005/8/layout/hProcess4"/>
    <dgm:cxn modelId="{C1B7B5FF-5674-41F9-949E-67AFF5313F6C}" type="presOf" srcId="{3B0A6D0B-2102-4FDF-99C2-EF31B78C542D}" destId="{FA6D253B-F310-4B07-8A30-AF42FB855C5F}" srcOrd="1" destOrd="0" presId="urn:microsoft.com/office/officeart/2005/8/layout/hProcess4"/>
    <dgm:cxn modelId="{F1BAE3F5-4868-4567-A727-B8F04C021703}" type="presOf" srcId="{C0AB3245-CD5A-4A56-8806-E764DA148C3D}" destId="{5E931570-32B6-4868-A47C-CF83A0D058E9}" srcOrd="0" destOrd="1" presId="urn:microsoft.com/office/officeart/2005/8/layout/hProcess4"/>
    <dgm:cxn modelId="{920F683A-251F-4DEE-9B74-D45ED6EF8CD2}" srcId="{30395EB2-4CFC-42BA-8B18-416AC440F315}" destId="{DF4B42FE-12E3-4B1D-A400-440D51762CD3}" srcOrd="0" destOrd="0" parTransId="{B8F27743-E291-42BC-9BA4-F67F2976D882}" sibTransId="{89A37649-75C8-4B65-8832-5F26A818874B}"/>
    <dgm:cxn modelId="{45379F37-4BE5-4A21-9392-65AA36185FB4}" srcId="{AC209EA6-7102-404F-A519-4D22E81BDA10}" destId="{A07B4CCF-4D65-4458-9FBE-82445A45FF7A}" srcOrd="0" destOrd="0" parTransId="{CCB0C26B-D8C4-4EE3-B353-AE22A04B238C}" sibTransId="{992F2502-844F-435D-8975-8A6C8D6B51DE}"/>
    <dgm:cxn modelId="{F13CA63A-EBD7-4E94-8243-D07F1C8BEAFD}" type="presOf" srcId="{B001F6A7-9630-4E5D-BEE0-48EA4CE84858}" destId="{30F4A3DC-4502-41AE-B90D-88EB78ACF3F1}" srcOrd="1" destOrd="0" presId="urn:microsoft.com/office/officeart/2005/8/layout/hProcess4"/>
    <dgm:cxn modelId="{0492612C-E696-4DE0-B7F7-74E5586760D0}" type="presOf" srcId="{A07B4CCF-4D65-4458-9FBE-82445A45FF7A}" destId="{E9C2E86B-0367-400E-B318-7E0AC8F08060}" srcOrd="1" destOrd="0" presId="urn:microsoft.com/office/officeart/2005/8/layout/hProcess4"/>
    <dgm:cxn modelId="{C7EC121D-7416-441B-9704-783C645F30E4}" srcId="{5A294BBE-6E4C-4D0C-9091-E2E56BA7861A}" destId="{D801F7BD-814F-4E40-8183-9FE9BC1262DF}" srcOrd="1" destOrd="0" parTransId="{FF4A6B99-947B-423A-A3A1-CC2D10034860}" sibTransId="{1F2337A0-8330-4DBE-B6CB-A9612D523A5E}"/>
    <dgm:cxn modelId="{52DBE2C3-FEBD-4B42-BA4A-DE4C43F62909}" type="presOf" srcId="{D801F7BD-814F-4E40-8183-9FE9BC1262DF}" destId="{101F4655-7488-48D4-A449-55979884C4D3}" srcOrd="0" destOrd="0" presId="urn:microsoft.com/office/officeart/2005/8/layout/hProcess4"/>
    <dgm:cxn modelId="{3B95EEE6-9F42-4C32-958C-B14D68C2CA37}" type="presOf" srcId="{BE133D4C-B3B7-451D-B70D-C8A305745883}" destId="{E9C2E86B-0367-400E-B318-7E0AC8F08060}" srcOrd="1" destOrd="1" presId="urn:microsoft.com/office/officeart/2005/8/layout/hProcess4"/>
    <dgm:cxn modelId="{4D3C4FBB-970B-449E-A890-B200A69F2642}" type="presOf" srcId="{B001F6A7-9630-4E5D-BEE0-48EA4CE84858}" destId="{3F91A1F8-0DA1-4809-BDB9-136B5C709ECB}" srcOrd="0" destOrd="0" presId="urn:microsoft.com/office/officeart/2005/8/layout/hProcess4"/>
    <dgm:cxn modelId="{EE9B3C74-FCF7-4F07-A54B-6163B1DDC417}" srcId="{AC209EA6-7102-404F-A519-4D22E81BDA10}" destId="{BE133D4C-B3B7-451D-B70D-C8A305745883}" srcOrd="1" destOrd="0" parTransId="{515044F3-37A9-4C4C-827D-6486D4293AEF}" sibTransId="{00939317-8513-4EA6-9AE6-2A879E02BEC0}"/>
    <dgm:cxn modelId="{F0DC19D4-E32E-43A3-A58B-2F0B3836917C}" type="presParOf" srcId="{D2708DB0-54FA-4A8A-81CF-D1C9B4FD6B5B}" destId="{5944D3B6-7904-4080-8EB1-CDBF780E41B5}" srcOrd="0" destOrd="0" presId="urn:microsoft.com/office/officeart/2005/8/layout/hProcess4"/>
    <dgm:cxn modelId="{2BCDC1AC-94E9-4EAB-871A-C01998CBDCD3}" type="presParOf" srcId="{D2708DB0-54FA-4A8A-81CF-D1C9B4FD6B5B}" destId="{57AF2FAD-1FF4-4A99-8BF1-26040F9E5CE3}" srcOrd="1" destOrd="0" presId="urn:microsoft.com/office/officeart/2005/8/layout/hProcess4"/>
    <dgm:cxn modelId="{54F6B242-8AFF-4B8E-8F9F-CD43576F838C}" type="presParOf" srcId="{D2708DB0-54FA-4A8A-81CF-D1C9B4FD6B5B}" destId="{A08F9CAA-8371-4A0A-A023-C794E36D4324}" srcOrd="2" destOrd="0" presId="urn:microsoft.com/office/officeart/2005/8/layout/hProcess4"/>
    <dgm:cxn modelId="{26F35AB8-3199-472C-A22D-3F0CE89D2EED}" type="presParOf" srcId="{A08F9CAA-8371-4A0A-A023-C794E36D4324}" destId="{EBE49E6B-7161-499B-92F8-6F8EBB1FC914}" srcOrd="0" destOrd="0" presId="urn:microsoft.com/office/officeart/2005/8/layout/hProcess4"/>
    <dgm:cxn modelId="{DA7A5421-30AA-45DE-8C57-378303489FFC}" type="presParOf" srcId="{EBE49E6B-7161-499B-92F8-6F8EBB1FC914}" destId="{825670A5-0338-4197-ACBF-30B113CA811D}" srcOrd="0" destOrd="0" presId="urn:microsoft.com/office/officeart/2005/8/layout/hProcess4"/>
    <dgm:cxn modelId="{DA1595BF-59E6-4E6F-9BD1-8CF9D641DE9C}" type="presParOf" srcId="{EBE49E6B-7161-499B-92F8-6F8EBB1FC914}" destId="{5E931570-32B6-4868-A47C-CF83A0D058E9}" srcOrd="1" destOrd="0" presId="urn:microsoft.com/office/officeart/2005/8/layout/hProcess4"/>
    <dgm:cxn modelId="{E113D81C-7D37-4BEF-A459-4CA8E01542F8}" type="presParOf" srcId="{EBE49E6B-7161-499B-92F8-6F8EBB1FC914}" destId="{FA6D253B-F310-4B07-8A30-AF42FB855C5F}" srcOrd="2" destOrd="0" presId="urn:microsoft.com/office/officeart/2005/8/layout/hProcess4"/>
    <dgm:cxn modelId="{4C645044-302B-4B75-9461-FEAA5D9572F2}" type="presParOf" srcId="{EBE49E6B-7161-499B-92F8-6F8EBB1FC914}" destId="{5DC4E72D-3CF7-403F-9F06-2D53B185D342}" srcOrd="3" destOrd="0" presId="urn:microsoft.com/office/officeart/2005/8/layout/hProcess4"/>
    <dgm:cxn modelId="{48CB2B10-D0E9-4B4C-9EB0-A3AEEC871431}" type="presParOf" srcId="{EBE49E6B-7161-499B-92F8-6F8EBB1FC914}" destId="{6EBEBB34-62F2-4A68-9524-48BAB6D798A9}" srcOrd="4" destOrd="0" presId="urn:microsoft.com/office/officeart/2005/8/layout/hProcess4"/>
    <dgm:cxn modelId="{21300204-9615-4B2D-866E-E58C4ACFEF52}" type="presParOf" srcId="{A08F9CAA-8371-4A0A-A023-C794E36D4324}" destId="{F54883E1-DCD9-4F1D-B1D0-03DDB1D39A80}" srcOrd="1" destOrd="0" presId="urn:microsoft.com/office/officeart/2005/8/layout/hProcess4"/>
    <dgm:cxn modelId="{D70DC246-26C7-4AAD-99F7-D9AF7BED6ABC}" type="presParOf" srcId="{A08F9CAA-8371-4A0A-A023-C794E36D4324}" destId="{AA88FCCC-0BDE-41E2-97EE-A496CBB9CB90}" srcOrd="2" destOrd="0" presId="urn:microsoft.com/office/officeart/2005/8/layout/hProcess4"/>
    <dgm:cxn modelId="{B5732106-A1D6-4DF8-8483-68A6189C927E}" type="presParOf" srcId="{AA88FCCC-0BDE-41E2-97EE-A496CBB9CB90}" destId="{CF999E86-0971-4A3E-8748-22AF5AB0CA7A}" srcOrd="0" destOrd="0" presId="urn:microsoft.com/office/officeart/2005/8/layout/hProcess4"/>
    <dgm:cxn modelId="{B85BD55B-68F7-4B88-83CC-03F5DE9F543F}" type="presParOf" srcId="{AA88FCCC-0BDE-41E2-97EE-A496CBB9CB90}" destId="{3F91A1F8-0DA1-4809-BDB9-136B5C709ECB}" srcOrd="1" destOrd="0" presId="urn:microsoft.com/office/officeart/2005/8/layout/hProcess4"/>
    <dgm:cxn modelId="{9D74AFCD-BDEA-4B1C-840C-C372C59C4511}" type="presParOf" srcId="{AA88FCCC-0BDE-41E2-97EE-A496CBB9CB90}" destId="{30F4A3DC-4502-41AE-B90D-88EB78ACF3F1}" srcOrd="2" destOrd="0" presId="urn:microsoft.com/office/officeart/2005/8/layout/hProcess4"/>
    <dgm:cxn modelId="{136F07AD-4F28-4E7E-A507-38C208064BF3}" type="presParOf" srcId="{AA88FCCC-0BDE-41E2-97EE-A496CBB9CB90}" destId="{101F4655-7488-48D4-A449-55979884C4D3}" srcOrd="3" destOrd="0" presId="urn:microsoft.com/office/officeart/2005/8/layout/hProcess4"/>
    <dgm:cxn modelId="{275B9E58-A6E6-481D-8BFC-6606EF6FB736}" type="presParOf" srcId="{AA88FCCC-0BDE-41E2-97EE-A496CBB9CB90}" destId="{D7C5C62A-EFC5-4B14-AE6D-9F124332A2E6}" srcOrd="4" destOrd="0" presId="urn:microsoft.com/office/officeart/2005/8/layout/hProcess4"/>
    <dgm:cxn modelId="{0B298F1B-1A4F-4F2F-A77C-5E8D676AA3A2}" type="presParOf" srcId="{A08F9CAA-8371-4A0A-A023-C794E36D4324}" destId="{F3ADD0B1-5999-4AEE-8C6F-9C166F049A2F}" srcOrd="3" destOrd="0" presId="urn:microsoft.com/office/officeart/2005/8/layout/hProcess4"/>
    <dgm:cxn modelId="{D9BDBE2F-114D-4F26-8ABF-B4645F54889D}" type="presParOf" srcId="{A08F9CAA-8371-4A0A-A023-C794E36D4324}" destId="{9473789B-44C4-4F11-92E9-20DED5220D6A}" srcOrd="4" destOrd="0" presId="urn:microsoft.com/office/officeart/2005/8/layout/hProcess4"/>
    <dgm:cxn modelId="{B2B33530-ED60-4943-9CAD-EA91C3BDC04A}" type="presParOf" srcId="{9473789B-44C4-4F11-92E9-20DED5220D6A}" destId="{3B388679-83F9-46FA-B350-D5FE4381E052}" srcOrd="0" destOrd="0" presId="urn:microsoft.com/office/officeart/2005/8/layout/hProcess4"/>
    <dgm:cxn modelId="{9659E221-B67A-4BDE-B70E-FF97FC95CF5A}" type="presParOf" srcId="{9473789B-44C4-4F11-92E9-20DED5220D6A}" destId="{417A1D84-090B-4841-BC01-468D86DDA6C8}" srcOrd="1" destOrd="0" presId="urn:microsoft.com/office/officeart/2005/8/layout/hProcess4"/>
    <dgm:cxn modelId="{F19F6EF0-9C92-4FBB-8180-E6BA38D3E041}" type="presParOf" srcId="{9473789B-44C4-4F11-92E9-20DED5220D6A}" destId="{E9C2E86B-0367-400E-B318-7E0AC8F08060}" srcOrd="2" destOrd="0" presId="urn:microsoft.com/office/officeart/2005/8/layout/hProcess4"/>
    <dgm:cxn modelId="{D57675F0-D365-4114-BFB1-EA2C7C337A01}" type="presParOf" srcId="{9473789B-44C4-4F11-92E9-20DED5220D6A}" destId="{F9962AD0-B226-41DD-AA16-3AA33AFCC534}" srcOrd="3" destOrd="0" presId="urn:microsoft.com/office/officeart/2005/8/layout/hProcess4"/>
    <dgm:cxn modelId="{64382451-812E-45AA-9F7F-62F8D44B6038}" type="presParOf" srcId="{9473789B-44C4-4F11-92E9-20DED5220D6A}" destId="{F41FAEB8-0237-4C56-9664-0B32C5DD1B08}" srcOrd="4" destOrd="0" presId="urn:microsoft.com/office/officeart/2005/8/layout/hProcess4"/>
    <dgm:cxn modelId="{E3F68896-F980-4FB2-A143-148AC3081258}" type="presParOf" srcId="{A08F9CAA-8371-4A0A-A023-C794E36D4324}" destId="{D51B0046-BAC0-4D8A-8842-C36882E12A5B}" srcOrd="5" destOrd="0" presId="urn:microsoft.com/office/officeart/2005/8/layout/hProcess4"/>
    <dgm:cxn modelId="{69385ED6-0B78-4910-B359-8B4AE4D55375}" type="presParOf" srcId="{A08F9CAA-8371-4A0A-A023-C794E36D4324}" destId="{C50CD86E-7633-4BB4-ABCD-B2AC9C10EDF0}" srcOrd="6" destOrd="0" presId="urn:microsoft.com/office/officeart/2005/8/layout/hProcess4"/>
    <dgm:cxn modelId="{68CC3B65-68D3-4313-9D14-10887D473312}" type="presParOf" srcId="{C50CD86E-7633-4BB4-ABCD-B2AC9C10EDF0}" destId="{C2DCB85C-E8C4-4350-8917-69700F80C790}" srcOrd="0" destOrd="0" presId="urn:microsoft.com/office/officeart/2005/8/layout/hProcess4"/>
    <dgm:cxn modelId="{D3B4414E-E337-4EC9-B5FD-1E2E84D978C1}" type="presParOf" srcId="{C50CD86E-7633-4BB4-ABCD-B2AC9C10EDF0}" destId="{B67C9F59-4DAB-4FA8-BD55-963B90C4DA22}" srcOrd="1" destOrd="0" presId="urn:microsoft.com/office/officeart/2005/8/layout/hProcess4"/>
    <dgm:cxn modelId="{7F7DB2BE-20BE-49D3-B7FB-5FDE01B58F61}" type="presParOf" srcId="{C50CD86E-7633-4BB4-ABCD-B2AC9C10EDF0}" destId="{E670A631-3F2C-489B-9B09-16C902FE805E}" srcOrd="2" destOrd="0" presId="urn:microsoft.com/office/officeart/2005/8/layout/hProcess4"/>
    <dgm:cxn modelId="{F2FD298B-FBEB-4256-A07C-7D19C9A1CACC}" type="presParOf" srcId="{C50CD86E-7633-4BB4-ABCD-B2AC9C10EDF0}" destId="{E21B5AFD-13AA-421D-87FC-F241F358AB10}" srcOrd="3" destOrd="0" presId="urn:microsoft.com/office/officeart/2005/8/layout/hProcess4"/>
    <dgm:cxn modelId="{64AEA616-2F09-4238-BE1D-63C943782632}" type="presParOf" srcId="{C50CD86E-7633-4BB4-ABCD-B2AC9C10EDF0}" destId="{9CCB828C-FD5D-4D60-AABC-1B7001A28BB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8E8C-1923-4A3D-9845-EBEB4E97C79E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B1733-9444-4001-AF5D-43E647EE276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616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B1733-9444-4001-AF5D-43E647EE276F}" type="slidenum">
              <a:rPr lang="sk-SK" smtClean="0"/>
              <a:pPr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21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B1733-9444-4001-AF5D-43E647EE276F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930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B1733-9444-4001-AF5D-43E647EE276F}" type="slidenum">
              <a:rPr lang="sk-SK" smtClean="0"/>
              <a:pPr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9956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B1733-9444-4001-AF5D-43E647EE276F}" type="slidenum">
              <a:rPr lang="sk-SK" smtClean="0"/>
              <a:pPr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931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B1733-9444-4001-AF5D-43E647EE276F}" type="slidenum">
              <a:rPr lang="sk-SK" smtClean="0"/>
              <a:pPr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533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Obdĺžni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2" name="Obdĺžni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ĺžni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8BFD38F-BE2B-4AF9-86A8-AA47A8FEDAC7}" type="datetimeFigureOut">
              <a:rPr lang="sk-SK" smtClean="0"/>
              <a:pPr/>
              <a:t>12. 9. 2017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F350B7A-FC10-42ED-A8C8-5883E69BC2ED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Abrahámov</a:t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cyklus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63888" y="4581128"/>
            <a:ext cx="5114778" cy="1656184"/>
          </a:xfrm>
        </p:spPr>
        <p:txBody>
          <a:bodyPr>
            <a:normAutofit/>
          </a:bodyPr>
          <a:lstStyle/>
          <a:p>
            <a:endParaRPr lang="sk-SK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4" descr="DSCN0493"/>
          <p:cNvPicPr>
            <a:picLocks noChangeAspect="1" noChangeArrowheads="1"/>
          </p:cNvPicPr>
          <p:nvPr/>
        </p:nvPicPr>
        <p:blipFill>
          <a:blip r:embed="rId2" cstate="print"/>
          <a:srcRect l="20992" t="8501" r="24092" b="4448"/>
          <a:stretch>
            <a:fillRect/>
          </a:stretch>
        </p:blipFill>
        <p:spPr bwMode="auto">
          <a:xfrm>
            <a:off x="4427984" y="0"/>
            <a:ext cx="49320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0420" name="Picture 4" descr="Obrázok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Prstenec 4"/>
          <p:cNvSpPr/>
          <p:nvPr/>
        </p:nvSpPr>
        <p:spPr>
          <a:xfrm>
            <a:off x="5580112" y="764704"/>
            <a:ext cx="2952328" cy="936104"/>
          </a:xfrm>
          <a:prstGeom prst="donut">
            <a:avLst>
              <a:gd name="adj" fmla="val 7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012160" y="908720"/>
            <a:ext cx="2289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/>
              <a:t>o 1500 rokov znova</a:t>
            </a:r>
          </a:p>
          <a:p>
            <a:pPr algn="ctr"/>
            <a:r>
              <a:rPr lang="sk-SK" sz="2000" b="1" dirty="0" smtClean="0"/>
              <a:t> v Babylone </a:t>
            </a:r>
            <a:endParaRPr lang="sk-SK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Cháran</a:t>
            </a:r>
            <a:endParaRPr lang="sk-SK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011680"/>
            <a:ext cx="7239000" cy="4846320"/>
          </a:xfrm>
        </p:spPr>
        <p:txBody>
          <a:bodyPr>
            <a:normAutofit/>
          </a:bodyPr>
          <a:lstStyle/>
          <a:p>
            <a:r>
              <a:rPr lang="sk-SK" sz="2400" dirty="0"/>
              <a:t>Národy sa sťahujú z východu</a:t>
            </a:r>
          </a:p>
          <a:p>
            <a:r>
              <a:rPr lang="sk-SK" sz="2400" dirty="0" err="1"/>
              <a:t>Táreho</a:t>
            </a:r>
            <a:r>
              <a:rPr lang="sk-SK" sz="2400" dirty="0"/>
              <a:t> rodina ide do </a:t>
            </a:r>
            <a:r>
              <a:rPr lang="sk-SK" sz="2400" dirty="0" err="1"/>
              <a:t>Cháranu</a:t>
            </a:r>
            <a:endParaRPr lang="sk-SK" sz="2400" dirty="0"/>
          </a:p>
          <a:p>
            <a:r>
              <a:rPr lang="sk-SK" sz="2400" dirty="0"/>
              <a:t>Ústredným motívom </a:t>
            </a:r>
            <a:r>
              <a:rPr lang="sk-SK" sz="2400" dirty="0" smtClean="0"/>
              <a:t>Abrahámovho </a:t>
            </a:r>
            <a:r>
              <a:rPr lang="sk-SK" sz="2400" dirty="0"/>
              <a:t>cyklu </a:t>
            </a:r>
            <a:r>
              <a:rPr lang="sk-SK" sz="2400" dirty="0" smtClean="0"/>
              <a:t>                                             je </a:t>
            </a:r>
            <a:r>
              <a:rPr lang="sk-SK" sz="2400" dirty="0"/>
              <a:t>neplodnosť Sáry</a:t>
            </a:r>
          </a:p>
          <a:p>
            <a:r>
              <a:rPr lang="sk-SK" sz="2400" dirty="0"/>
              <a:t>Zdá sa, že Abrahám </a:t>
            </a:r>
            <a:r>
              <a:rPr lang="sk-SK" sz="2400" dirty="0" smtClean="0"/>
              <a:t>sa </a:t>
            </a:r>
            <a:r>
              <a:rPr lang="sk-SK" sz="2400" dirty="0"/>
              <a:t>narodil </a:t>
            </a:r>
            <a:r>
              <a:rPr lang="sk-SK" sz="2400" dirty="0" smtClean="0"/>
              <a:t>v </a:t>
            </a:r>
            <a:r>
              <a:rPr lang="sk-SK" sz="2400" dirty="0" err="1" smtClean="0"/>
              <a:t>Ure</a:t>
            </a:r>
            <a:endParaRPr 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2" name="Picture 4" descr="DSCN0338"/>
          <p:cNvPicPr>
            <a:picLocks noChangeAspect="1" noChangeArrowheads="1"/>
          </p:cNvPicPr>
          <p:nvPr/>
        </p:nvPicPr>
        <p:blipFill>
          <a:blip r:embed="rId2" cstate="print"/>
          <a:srcRect t="48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DSCN0410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 l="8627" t="22371" b="34988"/>
          <a:stretch>
            <a:fillRect/>
          </a:stretch>
        </p:blipFill>
        <p:spPr bwMode="auto">
          <a:xfrm>
            <a:off x="0" y="0"/>
            <a:ext cx="4572000" cy="3127574"/>
          </a:xfrm>
          <a:prstGeom prst="rect">
            <a:avLst/>
          </a:prstGeom>
          <a:noFill/>
        </p:spPr>
      </p:pic>
      <p:sp>
        <p:nvSpPr>
          <p:cNvPr id="6" name="Šípka dolu 5"/>
          <p:cNvSpPr/>
          <p:nvPr/>
        </p:nvSpPr>
        <p:spPr>
          <a:xfrm>
            <a:off x="4860032" y="548680"/>
            <a:ext cx="189735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Rozdelenie cyklu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-756592" y="1772816"/>
            <a:ext cx="7239000" cy="48463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800" dirty="0"/>
              <a:t>Abrahámov cyklus </a:t>
            </a:r>
            <a:endParaRPr lang="sk-SK" sz="2800" dirty="0" smtClean="0"/>
          </a:p>
          <a:p>
            <a:pPr algn="ctr">
              <a:buNone/>
            </a:pPr>
            <a:r>
              <a:rPr lang="sk-SK" sz="2800" dirty="0" smtClean="0"/>
              <a:t>= </a:t>
            </a:r>
            <a:r>
              <a:rPr lang="sk-SK" sz="2800" dirty="0"/>
              <a:t>dejiny skúšania</a:t>
            </a:r>
          </a:p>
          <a:p>
            <a:pPr algn="ctr"/>
            <a:r>
              <a:rPr lang="sk-SK" sz="3600" b="1" dirty="0">
                <a:solidFill>
                  <a:schemeClr val="accent2"/>
                </a:solidFill>
              </a:rPr>
              <a:t>10</a:t>
            </a:r>
            <a:r>
              <a:rPr lang="sk-SK" sz="2800" dirty="0"/>
              <a:t> skúšok</a:t>
            </a:r>
          </a:p>
          <a:p>
            <a:pPr algn="ctr"/>
            <a:r>
              <a:rPr lang="sk-SK" sz="3600" b="1" dirty="0">
                <a:solidFill>
                  <a:srgbClr val="00B050"/>
                </a:solidFill>
              </a:rPr>
              <a:t>7</a:t>
            </a:r>
            <a:r>
              <a:rPr lang="sk-SK" sz="2800" b="1" dirty="0"/>
              <a:t> </a:t>
            </a:r>
            <a:r>
              <a:rPr lang="sk-SK" sz="2800" dirty="0"/>
              <a:t>požehnaní</a:t>
            </a:r>
          </a:p>
          <a:p>
            <a:pPr algn="ctr">
              <a:buNone/>
            </a:pPr>
            <a:r>
              <a:rPr lang="sk-SK" sz="2800" dirty="0"/>
              <a:t>Iba prvé a siedme </a:t>
            </a:r>
            <a:endParaRPr lang="sk-SK" sz="2800" dirty="0" smtClean="0"/>
          </a:p>
          <a:p>
            <a:pPr algn="ctr">
              <a:buNone/>
            </a:pPr>
            <a:r>
              <a:rPr lang="sk-SK" sz="2800" dirty="0" smtClean="0"/>
              <a:t> požehnanie                     </a:t>
            </a:r>
          </a:p>
          <a:p>
            <a:pPr algn="ctr">
              <a:buNone/>
            </a:pPr>
            <a:r>
              <a:rPr lang="sk-SK" sz="2800" dirty="0" smtClean="0"/>
              <a:t>má </a:t>
            </a:r>
            <a:r>
              <a:rPr lang="sk-SK" sz="2800" dirty="0"/>
              <a:t>7 výrazov</a:t>
            </a:r>
          </a:p>
        </p:txBody>
      </p:sp>
      <p:pic>
        <p:nvPicPr>
          <p:cNvPr id="4" name="Picture 4" descr="DSCN0356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436096" y="764704"/>
            <a:ext cx="3200772" cy="426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ĺžnik 4"/>
          <p:cNvSpPr/>
          <p:nvPr/>
        </p:nvSpPr>
        <p:spPr>
          <a:xfrm>
            <a:off x="1288701" y="5373216"/>
            <a:ext cx="6096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Môže to byť na zemi inak?</a:t>
            </a:r>
            <a:endParaRPr lang="sk-SK" sz="4000" b="1" i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Foto 10 skúšok JJ 131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4" name="Picture 4" descr="DSCN032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t="120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5868144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7. Po obetovaní Izáka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3 </a:t>
            </a:r>
            <a:r>
              <a:rPr lang="sk-SK" dirty="0" smtClean="0"/>
              <a:t>charakteristiky POŽEHNANÍ</a:t>
            </a:r>
            <a:endParaRPr lang="sk-SK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196752"/>
            <a:ext cx="7239000" cy="4846320"/>
          </a:xfrm>
        </p:spPr>
        <p:txBody>
          <a:bodyPr/>
          <a:lstStyle/>
          <a:p>
            <a:pPr marL="609600" indent="-609600" algn="ctr">
              <a:buFont typeface="Wingdings" pitchFamily="2" charset="2"/>
              <a:buAutoNum type="arabicPeriod"/>
            </a:pPr>
            <a:endParaRPr lang="sk-SK" dirty="0"/>
          </a:p>
          <a:p>
            <a:pPr marL="609600" indent="-609600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sk-SK" sz="2800" dirty="0"/>
              <a:t>Vzťah k Zasľúbenej zemi</a:t>
            </a:r>
          </a:p>
          <a:p>
            <a:pPr marL="609600" indent="-609600">
              <a:lnSpc>
                <a:spcPct val="200000"/>
              </a:lnSpc>
              <a:buFont typeface="Wingdings" pitchFamily="2" charset="2"/>
              <a:buAutoNum type="arabicPeriod"/>
            </a:pPr>
            <a:r>
              <a:rPr lang="sk-SK" sz="2800" dirty="0" smtClean="0"/>
              <a:t>Prísľub </a:t>
            </a:r>
            <a:r>
              <a:rPr lang="sk-SK" sz="2800" dirty="0"/>
              <a:t>veľkého pokolenia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sk-SK" sz="2800" dirty="0" smtClean="0"/>
              <a:t>Požehnaný</a:t>
            </a:r>
            <a:r>
              <a:rPr lang="sk-SK" sz="2800" dirty="0"/>
              <a:t>, </a:t>
            </a:r>
            <a:endParaRPr lang="sk-SK" sz="2800" dirty="0" smtClean="0"/>
          </a:p>
          <a:p>
            <a:pPr marL="609600" indent="-609600">
              <a:buNone/>
            </a:pPr>
            <a:r>
              <a:rPr lang="sk-SK" sz="2800" dirty="0" smtClean="0"/>
              <a:t>      ktorý </a:t>
            </a:r>
            <a:r>
              <a:rPr lang="sk-SK" sz="2800" dirty="0"/>
              <a:t>sa stáva </a:t>
            </a:r>
            <a:endParaRPr lang="sk-SK" sz="2800" dirty="0" smtClean="0"/>
          </a:p>
          <a:p>
            <a:pPr marL="609600" indent="-609600">
              <a:buNone/>
            </a:pPr>
            <a:r>
              <a:rPr lang="sk-SK" sz="2800" dirty="0" smtClean="0"/>
              <a:t>      požehnaním</a:t>
            </a:r>
            <a:endParaRPr lang="sk-SK" sz="2800" dirty="0"/>
          </a:p>
          <a:p>
            <a:pPr marL="609600" indent="-609600" algn="ctr">
              <a:buFont typeface="Wingdings" pitchFamily="2" charset="2"/>
              <a:buAutoNum type="arabicPeriod"/>
            </a:pPr>
            <a:endParaRPr lang="sk-SK" dirty="0"/>
          </a:p>
        </p:txBody>
      </p:sp>
      <p:pic>
        <p:nvPicPr>
          <p:cNvPr id="4" name="Picture 3" descr="d9271d4a303aada4fd.jpg                                         001E2B61Macintosh HD                   BD6BABD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3429000"/>
            <a:ext cx="4352528" cy="290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3933056"/>
            <a:ext cx="8077200" cy="1673352"/>
          </a:xfrm>
        </p:spPr>
        <p:txBody>
          <a:bodyPr/>
          <a:lstStyle/>
          <a:p>
            <a:r>
              <a:rPr lang="sk-SK" dirty="0" err="1"/>
              <a:t>Abram</a:t>
            </a:r>
            <a:r>
              <a:rPr lang="sk-SK" dirty="0"/>
              <a:t> a jeho povolanie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/>
              <a:t>11,27 – 12,9</a:t>
            </a:r>
          </a:p>
        </p:txBody>
      </p:sp>
      <p:pic>
        <p:nvPicPr>
          <p:cNvPr id="4" name="Picture 4" descr="Obrázok-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60648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Obdĺžnik 4"/>
          <p:cNvSpPr/>
          <p:nvPr/>
        </p:nvSpPr>
        <p:spPr>
          <a:xfrm>
            <a:off x="755576" y="2708920"/>
            <a:ext cx="2808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i="1" dirty="0" smtClean="0">
                <a:latin typeface="Tahoma" pitchFamily="34" charset="0"/>
                <a:cs typeface="Tahoma" pitchFamily="34" charset="0"/>
              </a:rPr>
              <a:t>Odíď zo svojej krajiny </a:t>
            </a:r>
            <a:endParaRPr lang="sk-SK" b="1" i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25538"/>
            <a:ext cx="7715250" cy="5330825"/>
          </a:xfrm>
        </p:spPr>
        <p:txBody>
          <a:bodyPr>
            <a:normAutofit/>
          </a:bodyPr>
          <a:lstStyle/>
          <a:p>
            <a:pPr algn="ctr"/>
            <a:r>
              <a:rPr lang="sk-SK" sz="2400" b="1" dirty="0" smtClean="0"/>
              <a:t>Povolanie a odpoveď </a:t>
            </a:r>
            <a:r>
              <a:rPr lang="sk-SK" sz="2400" dirty="0" smtClean="0"/>
              <a:t>muža                                                               = strategický moment dejín spásy</a:t>
            </a:r>
          </a:p>
          <a:p>
            <a:pPr algn="ctr"/>
            <a:r>
              <a:rPr lang="sk-SK" sz="2400" b="1" dirty="0" smtClean="0"/>
              <a:t>Stáva sa veriacim </a:t>
            </a:r>
            <a:r>
              <a:rPr lang="sk-SK" sz="2400" dirty="0" smtClean="0"/>
              <a:t>v </a:t>
            </a:r>
            <a:r>
              <a:rPr lang="sk-SK" sz="2400" dirty="0" err="1" smtClean="0"/>
              <a:t>Charane</a:t>
            </a:r>
            <a:endParaRPr lang="sk-SK" sz="2400" dirty="0" smtClean="0"/>
          </a:p>
          <a:p>
            <a:pPr algn="ctr"/>
            <a:r>
              <a:rPr lang="sk-SK" sz="2400" dirty="0" smtClean="0"/>
              <a:t>ODÍĎ – ak </a:t>
            </a:r>
            <a:r>
              <a:rPr lang="sk-SK" sz="2400" dirty="0" err="1" smtClean="0"/>
              <a:t>Abram</a:t>
            </a:r>
            <a:r>
              <a:rPr lang="sk-SK" sz="2400" dirty="0" smtClean="0"/>
              <a:t> splní,                                                                    Boh začne konať a požehnávať</a:t>
            </a:r>
          </a:p>
          <a:p>
            <a:pPr algn="ctr"/>
            <a:r>
              <a:rPr lang="sk-SK" sz="2400" dirty="0" err="1" smtClean="0"/>
              <a:t>Abram</a:t>
            </a:r>
            <a:r>
              <a:rPr lang="sk-SK" sz="2400" dirty="0" smtClean="0"/>
              <a:t> odíde, zanecháva minulosť                                              a Boh začína byť verný svojmu slovu</a:t>
            </a:r>
          </a:p>
          <a:p>
            <a:pPr algn="ctr">
              <a:buFontTx/>
              <a:buNone/>
            </a:pPr>
            <a:r>
              <a:rPr lang="sk-SK" sz="2400" i="1" dirty="0" smtClean="0"/>
              <a:t>Od </a:t>
            </a:r>
            <a:r>
              <a:rPr lang="sk-SK" sz="2400" i="1" dirty="0"/>
              <a:t>odpovede tohto muža </a:t>
            </a:r>
            <a:r>
              <a:rPr lang="sk-SK" sz="2400" i="1" dirty="0" smtClean="0"/>
              <a:t>z </a:t>
            </a:r>
            <a:r>
              <a:rPr lang="sk-SK" sz="2400" i="1" dirty="0"/>
              <a:t>pohanského prostredia                                  závisí beh budúcich dejín</a:t>
            </a:r>
          </a:p>
          <a:p>
            <a:pPr algn="ctr">
              <a:buFontTx/>
              <a:buNone/>
            </a:pPr>
            <a:endParaRPr lang="sk-SK" sz="2400" i="1" dirty="0"/>
          </a:p>
          <a:p>
            <a:pPr algn="ctr">
              <a:buFontTx/>
              <a:buNone/>
            </a:pPr>
            <a:endParaRPr lang="sk-SK" sz="2400" dirty="0" smtClean="0"/>
          </a:p>
          <a:p>
            <a:pPr algn="ctr">
              <a:buFontTx/>
              <a:buNone/>
            </a:pPr>
            <a:r>
              <a:rPr lang="sk-SK" sz="2400" dirty="0" smtClean="0"/>
              <a:t>Boh </a:t>
            </a:r>
            <a:r>
              <a:rPr lang="sk-SK" sz="2400" dirty="0"/>
              <a:t>prikazuje a zároveň motivuje</a:t>
            </a:r>
          </a:p>
          <a:p>
            <a:pPr algn="ctr">
              <a:buFontTx/>
              <a:buNone/>
            </a:pPr>
            <a:r>
              <a:rPr lang="sk-SK" sz="2400" dirty="0" smtClean="0"/>
              <a:t>sám </a:t>
            </a:r>
            <a:r>
              <a:rPr lang="sk-SK" sz="2400" dirty="0"/>
              <a:t>vybuduje meno </a:t>
            </a:r>
            <a:r>
              <a:rPr lang="sk-SK" sz="2400" dirty="0" err="1"/>
              <a:t>Abramovi</a:t>
            </a:r>
            <a:endParaRPr lang="sk-SK" sz="2400" dirty="0"/>
          </a:p>
          <a:p>
            <a:pPr algn="ctr">
              <a:buFontTx/>
              <a:buNone/>
            </a:pPr>
            <a:r>
              <a:rPr lang="sk-SK" sz="2400" dirty="0"/>
              <a:t>(opačne ako v príbehu o </a:t>
            </a:r>
            <a:r>
              <a:rPr lang="sk-SK" sz="2400" dirty="0" smtClean="0"/>
              <a:t>babylonskej </a:t>
            </a:r>
            <a:r>
              <a:rPr lang="sk-SK" sz="2400" dirty="0"/>
              <a:t>veži)</a:t>
            </a:r>
          </a:p>
        </p:txBody>
      </p:sp>
      <p:sp>
        <p:nvSpPr>
          <p:cNvPr id="4" name="Obdĺžnik 3"/>
          <p:cNvSpPr/>
          <p:nvPr/>
        </p:nvSpPr>
        <p:spPr>
          <a:xfrm>
            <a:off x="1835696" y="4437112"/>
            <a:ext cx="4861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sk-SK" sz="4000" b="1" cap="none" spc="150" dirty="0" smtClean="0">
                <a:ln w="11430"/>
                <a:solidFill>
                  <a:schemeClr val="accent2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ako pri Panne Márii</a:t>
            </a:r>
            <a:endParaRPr lang="sk-SK" sz="4000" b="1" cap="none" spc="150" dirty="0">
              <a:ln w="11430"/>
              <a:solidFill>
                <a:schemeClr val="accent2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2532" name="Picture 4" descr="DSCN0417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r="9119"/>
          <a:stretch>
            <a:fillRect/>
          </a:stretch>
        </p:blipFill>
        <p:spPr bwMode="auto">
          <a:xfrm>
            <a:off x="827088" y="0"/>
            <a:ext cx="4675187" cy="6858000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795963" y="2133600"/>
            <a:ext cx="2879725" cy="3311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sz="2400" dirty="0" err="1"/>
              <a:t>Abramove</a:t>
            </a:r>
            <a:r>
              <a:rPr lang="sk-SK" sz="2400" dirty="0"/>
              <a:t> mená </a:t>
            </a:r>
          </a:p>
          <a:p>
            <a:pPr algn="ctr"/>
            <a:r>
              <a:rPr lang="sk-SK" sz="2400" dirty="0"/>
              <a:t>v Mezopotámii:</a:t>
            </a:r>
          </a:p>
          <a:p>
            <a:pPr algn="ctr"/>
            <a:endParaRPr lang="sk-SK" sz="2400" dirty="0"/>
          </a:p>
          <a:p>
            <a:pPr algn="ctr"/>
            <a:r>
              <a:rPr lang="sk-SK" sz="2400" i="1" dirty="0" err="1"/>
              <a:t>A-ba-am-ra-ma</a:t>
            </a:r>
            <a:endParaRPr lang="sk-SK" sz="2400" i="1" dirty="0"/>
          </a:p>
          <a:p>
            <a:pPr algn="ctr"/>
            <a:r>
              <a:rPr lang="sk-SK" sz="2400" i="1" dirty="0" err="1"/>
              <a:t>A-ba-ra-ma</a:t>
            </a:r>
            <a:endParaRPr lang="sk-SK" sz="2400" i="1" dirty="0"/>
          </a:p>
          <a:p>
            <a:pPr algn="ctr"/>
            <a:r>
              <a:rPr lang="sk-SK" sz="2400" i="1" dirty="0" err="1"/>
              <a:t>A-baam-raam</a:t>
            </a:r>
            <a:endParaRPr lang="sk-SK" sz="2400" i="1" dirty="0"/>
          </a:p>
        </p:txBody>
      </p:sp>
      <p:sp>
        <p:nvSpPr>
          <p:cNvPr id="6" name="Obdĺžnik 5"/>
          <p:cNvSpPr/>
          <p:nvPr/>
        </p:nvSpPr>
        <p:spPr>
          <a:xfrm>
            <a:off x="179512" y="2996952"/>
            <a:ext cx="59401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Symbolika rokov</a:t>
            </a:r>
            <a:endParaRPr lang="sk-SK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sk-SK" dirty="0"/>
              <a:t>Skúsenosť Izraela s Bohom </a:t>
            </a:r>
            <a:endParaRPr lang="sk-SK" dirty="0" smtClean="0"/>
          </a:p>
          <a:p>
            <a:pPr>
              <a:buFont typeface="Wingdings" pitchFamily="2" charset="2"/>
              <a:buNone/>
            </a:pPr>
            <a:r>
              <a:rPr lang="sk-SK" dirty="0" smtClean="0"/>
              <a:t>je </a:t>
            </a:r>
            <a:r>
              <a:rPr lang="sk-SK" dirty="0"/>
              <a:t>projektovaná </a:t>
            </a:r>
            <a:r>
              <a:rPr lang="sk-SK" dirty="0" smtClean="0"/>
              <a:t>do </a:t>
            </a:r>
            <a:r>
              <a:rPr lang="sk-SK" dirty="0"/>
              <a:t>jeho počiatkov </a:t>
            </a:r>
          </a:p>
          <a:p>
            <a:pPr>
              <a:buFont typeface="Wingdings" pitchFamily="2" charset="2"/>
              <a:buNone/>
            </a:pPr>
            <a:endParaRPr lang="sk-SK" dirty="0"/>
          </a:p>
          <a:p>
            <a:pPr>
              <a:buFont typeface="Wingdings" pitchFamily="2" charset="2"/>
              <a:buNone/>
            </a:pPr>
            <a:r>
              <a:rPr lang="sk-SK" dirty="0"/>
              <a:t>Cesta Abraháma bola cestou toho,    </a:t>
            </a:r>
            <a:r>
              <a:rPr lang="sk-SK" dirty="0" smtClean="0"/>
              <a:t>                            kto </a:t>
            </a:r>
            <a:r>
              <a:rPr lang="sk-SK" dirty="0"/>
              <a:t>sa vracal do vlasti z Mezopotámie</a:t>
            </a:r>
          </a:p>
          <a:p>
            <a:pPr>
              <a:buFont typeface="Wingdings" pitchFamily="2" charset="2"/>
              <a:buNone/>
            </a:pPr>
            <a:endParaRPr lang="sk-SK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 rot="-577452">
            <a:off x="1901825" y="4724400"/>
            <a:ext cx="5678488" cy="360363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516216" y="1556792"/>
            <a:ext cx="1008063" cy="1223962"/>
          </a:xfrm>
          <a:prstGeom prst="parallelogram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 rot="3228832">
            <a:off x="7146132" y="4455318"/>
            <a:ext cx="1619250" cy="1008063"/>
          </a:xfrm>
          <a:custGeom>
            <a:avLst/>
            <a:gdLst>
              <a:gd name="G0" fmla="+- 7854 0 0"/>
              <a:gd name="G1" fmla="+- 10692050 0 0"/>
              <a:gd name="G2" fmla="+- 0 0 10692050"/>
              <a:gd name="T0" fmla="*/ 0 256 1"/>
              <a:gd name="T1" fmla="*/ 180 256 1"/>
              <a:gd name="G3" fmla="+- 10692050 T0 T1"/>
              <a:gd name="T2" fmla="*/ 0 256 1"/>
              <a:gd name="T3" fmla="*/ 90 256 1"/>
              <a:gd name="G4" fmla="+- 10692050 T2 T3"/>
              <a:gd name="G5" fmla="*/ G4 2 1"/>
              <a:gd name="T4" fmla="*/ 90 256 1"/>
              <a:gd name="T5" fmla="*/ 0 256 1"/>
              <a:gd name="G6" fmla="+- 10692050 T4 T5"/>
              <a:gd name="G7" fmla="*/ G6 2 1"/>
              <a:gd name="G8" fmla="abs 1069205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7854"/>
              <a:gd name="G18" fmla="*/ 7854 1 2"/>
              <a:gd name="G19" fmla="+- G18 5400 0"/>
              <a:gd name="G20" fmla="cos G19 10692050"/>
              <a:gd name="G21" fmla="sin G19 10692050"/>
              <a:gd name="G22" fmla="+- G20 10800 0"/>
              <a:gd name="G23" fmla="+- G21 10800 0"/>
              <a:gd name="G24" fmla="+- 10800 0 G20"/>
              <a:gd name="G25" fmla="+- 7854 10800 0"/>
              <a:gd name="G26" fmla="?: G9 G17 G25"/>
              <a:gd name="G27" fmla="?: G9 0 21600"/>
              <a:gd name="G28" fmla="cos 10800 10692050"/>
              <a:gd name="G29" fmla="sin 10800 10692050"/>
              <a:gd name="G30" fmla="sin 7854 10692050"/>
              <a:gd name="G31" fmla="+- G28 10800 0"/>
              <a:gd name="G32" fmla="+- G29 10800 0"/>
              <a:gd name="G33" fmla="+- G30 10800 0"/>
              <a:gd name="G34" fmla="?: G4 0 G31"/>
              <a:gd name="G35" fmla="?: 10692050 G34 0"/>
              <a:gd name="G36" fmla="?: G6 G35 G31"/>
              <a:gd name="G37" fmla="+- 21600 0 G36"/>
              <a:gd name="G38" fmla="?: G4 0 G33"/>
              <a:gd name="G39" fmla="?: 1069205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873 w 21600"/>
              <a:gd name="T15" fmla="*/ 13503 h 21600"/>
              <a:gd name="T16" fmla="*/ 10800 w 21600"/>
              <a:gd name="T17" fmla="*/ 2946 h 21600"/>
              <a:gd name="T18" fmla="*/ 19727 w 21600"/>
              <a:gd name="T19" fmla="*/ 13503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83" y="13076"/>
                </a:moveTo>
                <a:cubicBezTo>
                  <a:pt x="3059" y="12338"/>
                  <a:pt x="2946" y="11571"/>
                  <a:pt x="2946" y="10800"/>
                </a:cubicBezTo>
                <a:cubicBezTo>
                  <a:pt x="2946" y="6462"/>
                  <a:pt x="6462" y="2946"/>
                  <a:pt x="10800" y="2946"/>
                </a:cubicBezTo>
                <a:cubicBezTo>
                  <a:pt x="15137" y="2946"/>
                  <a:pt x="18654" y="6462"/>
                  <a:pt x="18654" y="10800"/>
                </a:cubicBezTo>
                <a:cubicBezTo>
                  <a:pt x="18654" y="11571"/>
                  <a:pt x="18540" y="12338"/>
                  <a:pt x="18316" y="13076"/>
                </a:cubicBezTo>
                <a:lnTo>
                  <a:pt x="21136" y="13930"/>
                </a:lnTo>
                <a:cubicBezTo>
                  <a:pt x="21443" y="12915"/>
                  <a:pt x="21600" y="1186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860"/>
                  <a:pt x="156" y="12915"/>
                  <a:pt x="463" y="1393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</p:nvPr>
        </p:nvGraphicFramePr>
        <p:xfrm>
          <a:off x="467544" y="1268760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80" name="Picture 4" descr="Har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1463" y="-585788"/>
            <a:ext cx="9686926" cy="8029576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755576" y="6165304"/>
            <a:ext cx="187220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000" b="1" dirty="0" err="1" smtClean="0"/>
              <a:t>Eufrat</a:t>
            </a:r>
            <a:r>
              <a:rPr lang="sk-SK" sz="2000" b="1" dirty="0" smtClean="0"/>
              <a:t> dnes</a:t>
            </a:r>
            <a:endParaRPr lang="sk-SK" sz="2000" b="1" dirty="0"/>
          </a:p>
        </p:txBody>
      </p:sp>
      <p:sp>
        <p:nvSpPr>
          <p:cNvPr id="6" name="Obdĺžnik 5"/>
          <p:cNvSpPr/>
          <p:nvPr/>
        </p:nvSpPr>
        <p:spPr>
          <a:xfrm>
            <a:off x="251520" y="620688"/>
            <a:ext cx="1944216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Údolie Jordánu</a:t>
            </a:r>
            <a:endParaRPr lang="sk-SK" dirty="0"/>
          </a:p>
        </p:txBody>
      </p:sp>
      <p:sp>
        <p:nvSpPr>
          <p:cNvPr id="7" name="Šípka dolu 6"/>
          <p:cNvSpPr/>
          <p:nvPr/>
        </p:nvSpPr>
        <p:spPr>
          <a:xfrm>
            <a:off x="1259632" y="1124744"/>
            <a:ext cx="144016" cy="230425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Opustenie </a:t>
            </a:r>
            <a:r>
              <a:rPr lang="sk-SK" dirty="0" smtClean="0"/>
              <a:t>sociálnych istôt</a:t>
            </a:r>
            <a:endParaRPr lang="sk-SK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1187450" y="2060575"/>
            <a:ext cx="4752975" cy="40322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sk-SK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051050" y="2781300"/>
            <a:ext cx="2881313" cy="2592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sk-SK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916238" y="3573463"/>
            <a:ext cx="1150937" cy="100806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sk-SK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227763" y="2205038"/>
            <a:ext cx="252095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b="1">
                <a:latin typeface="Verdana" pitchFamily="34" charset="0"/>
              </a:rPr>
              <a:t>Dom otca</a:t>
            </a:r>
          </a:p>
          <a:p>
            <a:pPr>
              <a:spcBef>
                <a:spcPct val="50000"/>
              </a:spcBef>
            </a:pPr>
            <a:endParaRPr lang="sk-SK" sz="2400" b="1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sk-SK" sz="2400" b="1">
                <a:latin typeface="Verdana" pitchFamily="34" charset="0"/>
              </a:rPr>
              <a:t>Príbuzenstvo</a:t>
            </a:r>
          </a:p>
          <a:p>
            <a:pPr>
              <a:spcBef>
                <a:spcPct val="50000"/>
              </a:spcBef>
            </a:pPr>
            <a:endParaRPr lang="sk-SK" sz="2400" b="1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r>
              <a:rPr lang="sk-SK" sz="2400" b="1">
                <a:latin typeface="Verdana" pitchFamily="34" charset="0"/>
              </a:rPr>
              <a:t>Krajinu</a:t>
            </a:r>
          </a:p>
          <a:p>
            <a:pPr>
              <a:spcBef>
                <a:spcPct val="50000"/>
              </a:spcBef>
            </a:pPr>
            <a:endParaRPr lang="sk-SK" sz="2400" b="1">
              <a:latin typeface="Verdana" pitchFamily="34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3635375" y="2492375"/>
            <a:ext cx="252095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4500563" y="3644900"/>
            <a:ext cx="17272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 flipV="1">
            <a:off x="5364163" y="4508500"/>
            <a:ext cx="8636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0" y="2348880"/>
            <a:ext cx="4644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000" b="1" i="1" dirty="0"/>
              <a:t>Boh ho pozýva </a:t>
            </a:r>
            <a:r>
              <a:rPr lang="sk-SK" sz="2000" b="1" i="1" dirty="0" smtClean="0"/>
              <a:t>  </a:t>
            </a:r>
            <a:r>
              <a:rPr lang="sk-SK" sz="2000" b="1" i="1" dirty="0" smtClean="0">
                <a:solidFill>
                  <a:schemeClr val="bg1"/>
                </a:solidFill>
              </a:rPr>
              <a:t>odísť </a:t>
            </a:r>
            <a:r>
              <a:rPr lang="sk-SK" sz="2000" b="1" i="1" dirty="0">
                <a:solidFill>
                  <a:schemeClr val="bg1"/>
                </a:solidFill>
              </a:rPr>
              <a:t>od </a:t>
            </a:r>
            <a:r>
              <a:rPr lang="sk-SK" sz="2000" b="1" i="1" dirty="0" err="1">
                <a:solidFill>
                  <a:schemeClr val="bg1"/>
                </a:solidFill>
              </a:rPr>
              <a:t>idolatrov</a:t>
            </a:r>
            <a:endParaRPr lang="sk-SK" sz="2000" b="1" i="1" dirty="0">
              <a:solidFill>
                <a:schemeClr val="bg1"/>
              </a:solidFill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139952" y="5517232"/>
            <a:ext cx="3240360" cy="936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všetko</a:t>
            </a:r>
            <a:endParaRPr lang="sk-SK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Pán prehovorí k Abrahámovi 7x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4" name="Picture 4" descr="DSCN0326 - kópia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t="4730" b="22449"/>
          <a:stretch>
            <a:fillRect/>
          </a:stretch>
        </p:blipFill>
        <p:spPr bwMode="auto">
          <a:xfrm>
            <a:off x="0" y="1628800"/>
            <a:ext cx="9144000" cy="4995862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0" y="4077072"/>
            <a:ext cx="1247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1.x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6" name="Picture 4" descr="S42003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278"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" name="BlokTextu 3"/>
          <p:cNvSpPr txBox="1"/>
          <p:nvPr/>
        </p:nvSpPr>
        <p:spPr>
          <a:xfrm>
            <a:off x="6047656" y="558924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Po 4 tisíc rokoch...</a:t>
            </a:r>
          </a:p>
          <a:p>
            <a:r>
              <a:rPr lang="sk-SK" sz="2400" b="1" dirty="0" smtClean="0"/>
              <a:t>? Zastavil sa čas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/>
              <a:t>Potreba dať odpovede na problémy, </a:t>
            </a:r>
            <a:r>
              <a:rPr lang="sk-SK" sz="2800" dirty="0" smtClean="0"/>
              <a:t>                                      ktoré </a:t>
            </a:r>
            <a:r>
              <a:rPr lang="sk-SK" sz="2800" dirty="0"/>
              <a:t>vznikli po páde </a:t>
            </a:r>
            <a:r>
              <a:rPr lang="sk-SK" sz="2800" dirty="0" err="1"/>
              <a:t>Jeruzalema</a:t>
            </a:r>
            <a:r>
              <a:rPr lang="sk-SK" sz="2800" dirty="0"/>
              <a:t> a v exile</a:t>
            </a:r>
          </a:p>
          <a:p>
            <a:r>
              <a:rPr lang="sk-SK" sz="2800" dirty="0" err="1"/>
              <a:t>Abram</a:t>
            </a:r>
            <a:r>
              <a:rPr lang="sk-SK" sz="2800" dirty="0"/>
              <a:t> vykonáva cestu na Západ, </a:t>
            </a:r>
            <a:r>
              <a:rPr lang="sk-SK" sz="2800" dirty="0" smtClean="0"/>
              <a:t>                                            čo </a:t>
            </a:r>
            <a:r>
              <a:rPr lang="sk-SK" sz="2800" dirty="0"/>
              <a:t>je opačný smer ako smer prvotného trestu</a:t>
            </a:r>
          </a:p>
          <a:p>
            <a:r>
              <a:rPr lang="sk-SK" sz="2800" dirty="0" err="1"/>
              <a:t>Kanaán</a:t>
            </a:r>
            <a:r>
              <a:rPr lang="sk-SK" sz="2800" dirty="0"/>
              <a:t> prechádza po šírke i po dĺžke</a:t>
            </a:r>
          </a:p>
          <a:p>
            <a:r>
              <a:rPr lang="sk-SK" sz="2800" dirty="0"/>
              <a:t>Ustanovuje kult: </a:t>
            </a:r>
            <a:r>
              <a:rPr lang="sk-SK" sz="2800" dirty="0" err="1"/>
              <a:t>Sichem</a:t>
            </a:r>
            <a:r>
              <a:rPr lang="sk-SK" sz="2800" dirty="0"/>
              <a:t> + </a:t>
            </a:r>
            <a:r>
              <a:rPr lang="sk-SK" sz="2800" dirty="0" err="1"/>
              <a:t>Betel</a:t>
            </a:r>
            <a:r>
              <a:rPr lang="sk-SK" sz="2800" dirty="0"/>
              <a:t>, </a:t>
            </a:r>
            <a:r>
              <a:rPr lang="sk-SK" sz="2800" dirty="0" smtClean="0"/>
              <a:t>                                                      čo </a:t>
            </a:r>
            <a:r>
              <a:rPr lang="sk-SK" sz="2800" dirty="0"/>
              <a:t>je kňazská úloha posvätenia celého územia</a:t>
            </a:r>
          </a:p>
          <a:p>
            <a:r>
              <a:rPr lang="sk-SK" sz="2800" dirty="0"/>
              <a:t>Jej vlastnenie anticipuje požehnávaním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7827" name="Picture 3" descr="IMG_5248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110"/>
          <a:stretch>
            <a:fillRect/>
          </a:stretch>
        </p:blipFill>
        <p:spPr>
          <a:xfrm>
            <a:off x="0" y="0"/>
            <a:ext cx="9396413" cy="6875463"/>
          </a:xfrm>
          <a:noFill/>
          <a:ln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Sichem</a:t>
            </a:r>
            <a:r>
              <a:rPr lang="sk-SK" dirty="0" smtClean="0"/>
              <a:t> a </a:t>
            </a:r>
            <a:r>
              <a:rPr lang="sk-SK" dirty="0" err="1" smtClean="0"/>
              <a:t>Betel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23528" y="4941168"/>
            <a:ext cx="3816424" cy="13681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rmAutofit fontScale="92500" lnSpcReduction="20000"/>
          </a:bodyPr>
          <a:lstStyle/>
          <a:p>
            <a:pPr algn="ctr">
              <a:spcBef>
                <a:spcPct val="50000"/>
              </a:spcBef>
            </a:pPr>
            <a:endParaRPr lang="sk-SK" sz="2400" i="1" dirty="0" smtClean="0">
              <a:latin typeface="Verdana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sk-SK" sz="2400" i="1" dirty="0" smtClean="0">
                <a:latin typeface="Verdana" pitchFamily="34" charset="0"/>
              </a:rPr>
              <a:t>Ľud, ktorý vyjde</a:t>
            </a:r>
          </a:p>
          <a:p>
            <a:pPr algn="ctr">
              <a:spcBef>
                <a:spcPct val="50000"/>
              </a:spcBef>
              <a:buNone/>
            </a:pPr>
            <a:r>
              <a:rPr lang="sk-SK" sz="2400" i="1" dirty="0" smtClean="0">
                <a:latin typeface="Verdana" pitchFamily="34" charset="0"/>
              </a:rPr>
              <a:t>stavia oltáre...</a:t>
            </a:r>
          </a:p>
          <a:p>
            <a:endParaRPr lang="sk-SK" dirty="0"/>
          </a:p>
        </p:txBody>
      </p:sp>
      <p:pic>
        <p:nvPicPr>
          <p:cNvPr id="15364" name="Picture 4" descr="Mt_Garizim_et_Mt_Ebal_vus_de_l_est_tb_N011300_w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716016" cy="3537012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795963" y="2349500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latin typeface="Verdana" pitchFamily="34" charset="0"/>
              </a:rPr>
              <a:t>SICHEM</a:t>
            </a:r>
          </a:p>
        </p:txBody>
      </p:sp>
      <p:pic>
        <p:nvPicPr>
          <p:cNvPr id="15366" name="Picture 6" descr="150px-Israel_location_map_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8638" y="1268413"/>
            <a:ext cx="3005137" cy="5589587"/>
          </a:xfrm>
          <a:prstGeom prst="rect">
            <a:avLst/>
          </a:prstGeom>
          <a:noFill/>
        </p:spPr>
      </p:pic>
      <p:sp>
        <p:nvSpPr>
          <p:cNvPr id="9" name="Obdĺžnik 8"/>
          <p:cNvSpPr/>
          <p:nvPr/>
        </p:nvSpPr>
        <p:spPr>
          <a:xfrm>
            <a:off x="4211960" y="184482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ctr"/>
            <a:r>
              <a:rPr lang="sk-SK" dirty="0" smtClean="0">
                <a:latin typeface="Verdana" pitchFamily="34" charset="0"/>
              </a:rPr>
              <a:t>6 </a:t>
            </a:r>
            <a:r>
              <a:rPr lang="sk-SK" b="1" i="1" dirty="0" err="1" smtClean="0">
                <a:latin typeface="Verdana" pitchFamily="34" charset="0"/>
              </a:rPr>
              <a:t>Abram</a:t>
            </a:r>
            <a:r>
              <a:rPr lang="sk-SK" i="1" dirty="0" smtClean="0">
                <a:latin typeface="Verdana" pitchFamily="34" charset="0"/>
              </a:rPr>
              <a:t> prešiel </a:t>
            </a:r>
            <a:r>
              <a:rPr lang="sk-SK" b="1" i="1" dirty="0" smtClean="0">
                <a:latin typeface="Verdana" pitchFamily="34" charset="0"/>
              </a:rPr>
              <a:t>krajinou</a:t>
            </a:r>
            <a:r>
              <a:rPr lang="sk-SK" i="1" dirty="0" smtClean="0">
                <a:latin typeface="Verdana" pitchFamily="34" charset="0"/>
              </a:rPr>
              <a:t> až po miesto </a:t>
            </a:r>
            <a:r>
              <a:rPr lang="sk-SK" i="1" dirty="0" err="1" smtClean="0">
                <a:latin typeface="Verdana" pitchFamily="34" charset="0"/>
              </a:rPr>
              <a:t>Sichem</a:t>
            </a:r>
            <a:r>
              <a:rPr lang="sk-SK" i="1" dirty="0" smtClean="0">
                <a:latin typeface="Verdana" pitchFamily="34" charset="0"/>
              </a:rPr>
              <a:t>, až k </a:t>
            </a:r>
            <a:r>
              <a:rPr lang="sk-SK" i="1" dirty="0" err="1" smtClean="0">
                <a:latin typeface="Verdana" pitchFamily="34" charset="0"/>
              </a:rPr>
              <a:t>terebintu</a:t>
            </a:r>
            <a:r>
              <a:rPr lang="sk-SK" i="1" dirty="0" smtClean="0">
                <a:latin typeface="Verdana" pitchFamily="34" charset="0"/>
              </a:rPr>
              <a:t> </a:t>
            </a:r>
            <a:r>
              <a:rPr lang="sk-SK" i="1" dirty="0" err="1" smtClean="0">
                <a:latin typeface="Verdana" pitchFamily="34" charset="0"/>
              </a:rPr>
              <a:t>Moreho</a:t>
            </a:r>
            <a:r>
              <a:rPr lang="sk-SK" i="1" dirty="0" smtClean="0">
                <a:latin typeface="Verdana" pitchFamily="34" charset="0"/>
              </a:rPr>
              <a:t>.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Vtedy boli v </a:t>
            </a:r>
            <a:r>
              <a:rPr lang="sk-SK" b="1" i="1" dirty="0" smtClean="0">
                <a:latin typeface="Verdana" pitchFamily="34" charset="0"/>
              </a:rPr>
              <a:t>krajine</a:t>
            </a:r>
            <a:r>
              <a:rPr lang="sk-SK" i="1" dirty="0" smtClean="0">
                <a:latin typeface="Verdana" pitchFamily="34" charset="0"/>
              </a:rPr>
              <a:t> </a:t>
            </a:r>
            <a:r>
              <a:rPr lang="sk-SK" i="1" dirty="0" err="1" smtClean="0">
                <a:latin typeface="Verdana" pitchFamily="34" charset="0"/>
              </a:rPr>
              <a:t>Kanaánčania</a:t>
            </a:r>
            <a:r>
              <a:rPr lang="sk-SK" i="1" dirty="0" smtClean="0">
                <a:latin typeface="Verdana" pitchFamily="34" charset="0"/>
              </a:rPr>
              <a:t>.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7 Tu sa </a:t>
            </a:r>
            <a:r>
              <a:rPr lang="sk-SK" b="1" i="1" dirty="0" err="1" smtClean="0">
                <a:latin typeface="Verdana" pitchFamily="34" charset="0"/>
              </a:rPr>
              <a:t>Abramovi</a:t>
            </a:r>
            <a:r>
              <a:rPr lang="sk-SK" i="1" dirty="0" smtClean="0">
                <a:latin typeface="Verdana" pitchFamily="34" charset="0"/>
              </a:rPr>
              <a:t> zjavil </a:t>
            </a:r>
            <a:r>
              <a:rPr lang="sk-SK" b="1" i="1" dirty="0" smtClean="0">
                <a:latin typeface="Verdana" pitchFamily="34" charset="0"/>
              </a:rPr>
              <a:t>Pán</a:t>
            </a:r>
            <a:r>
              <a:rPr lang="sk-SK" i="1" dirty="0" smtClean="0">
                <a:latin typeface="Verdana" pitchFamily="34" charset="0"/>
              </a:rPr>
              <a:t>                a povedal mu: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„Túto </a:t>
            </a:r>
            <a:r>
              <a:rPr lang="sk-SK" b="1" i="1" dirty="0" smtClean="0">
                <a:latin typeface="Verdana" pitchFamily="34" charset="0"/>
              </a:rPr>
              <a:t>krajinu</a:t>
            </a:r>
            <a:r>
              <a:rPr lang="sk-SK" i="1" dirty="0" smtClean="0">
                <a:latin typeface="Verdana" pitchFamily="34" charset="0"/>
              </a:rPr>
              <a:t> dám tvojmu potomstvu.“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On tam potom postavil </a:t>
            </a:r>
            <a:r>
              <a:rPr lang="sk-SK" b="1" i="1" dirty="0" smtClean="0">
                <a:latin typeface="Verdana" pitchFamily="34" charset="0"/>
              </a:rPr>
              <a:t>Pánovi</a:t>
            </a:r>
            <a:r>
              <a:rPr lang="sk-SK" i="1" dirty="0" smtClean="0">
                <a:latin typeface="Verdana" pitchFamily="34" charset="0"/>
              </a:rPr>
              <a:t>, ktorý sa mu zjavil, oltár.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 8 Odtiaľ odišiel k vrchu východne od </a:t>
            </a:r>
            <a:r>
              <a:rPr lang="sk-SK" i="1" dirty="0" err="1" smtClean="0">
                <a:latin typeface="Verdana" pitchFamily="34" charset="0"/>
              </a:rPr>
              <a:t>Betelu</a:t>
            </a:r>
            <a:r>
              <a:rPr lang="sk-SK" i="1" dirty="0" smtClean="0">
                <a:latin typeface="Verdana" pitchFamily="34" charset="0"/>
              </a:rPr>
              <a:t> a tam rozložil svoj stan.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Na západ mal </a:t>
            </a:r>
            <a:r>
              <a:rPr lang="sk-SK" i="1" dirty="0" err="1" smtClean="0">
                <a:latin typeface="Verdana" pitchFamily="34" charset="0"/>
              </a:rPr>
              <a:t>Betel</a:t>
            </a:r>
            <a:r>
              <a:rPr lang="sk-SK" i="1" dirty="0" smtClean="0">
                <a:latin typeface="Verdana" pitchFamily="34" charset="0"/>
              </a:rPr>
              <a:t>, na východ 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Haj. Aj tam postavil </a:t>
            </a:r>
            <a:r>
              <a:rPr lang="sk-SK" b="1" i="1" dirty="0" smtClean="0">
                <a:latin typeface="Verdana" pitchFamily="34" charset="0"/>
              </a:rPr>
              <a:t>Pánovi </a:t>
            </a:r>
            <a:r>
              <a:rPr lang="sk-SK" i="1" dirty="0" smtClean="0">
                <a:latin typeface="Verdana" pitchFamily="34" charset="0"/>
              </a:rPr>
              <a:t>oltár a vzýval </a:t>
            </a:r>
            <a:r>
              <a:rPr lang="sk-SK" b="1" i="1" dirty="0" smtClean="0">
                <a:latin typeface="Verdana" pitchFamily="34" charset="0"/>
              </a:rPr>
              <a:t>MENO</a:t>
            </a:r>
            <a:r>
              <a:rPr lang="sk-SK" i="1" dirty="0" smtClean="0">
                <a:latin typeface="Verdana" pitchFamily="34" charset="0"/>
              </a:rPr>
              <a:t> </a:t>
            </a:r>
            <a:r>
              <a:rPr lang="sk-SK" b="1" i="1" dirty="0" smtClean="0">
                <a:latin typeface="Verdana" pitchFamily="34" charset="0"/>
              </a:rPr>
              <a:t>Pána</a:t>
            </a:r>
            <a:r>
              <a:rPr lang="sk-SK" i="1" dirty="0" smtClean="0">
                <a:latin typeface="Verdana" pitchFamily="34" charset="0"/>
              </a:rPr>
              <a:t>.</a:t>
            </a:r>
          </a:p>
          <a:p>
            <a:pPr indent="449263" algn="ctr"/>
            <a:r>
              <a:rPr lang="sk-SK" i="1" dirty="0" smtClean="0">
                <a:latin typeface="Verdana" pitchFamily="34" charset="0"/>
              </a:rPr>
              <a:t>(</a:t>
            </a:r>
            <a:r>
              <a:rPr lang="sk-SK" i="1" dirty="0" err="1" smtClean="0">
                <a:latin typeface="Verdana" pitchFamily="34" charset="0"/>
              </a:rPr>
              <a:t>porov</a:t>
            </a:r>
            <a:r>
              <a:rPr lang="sk-SK" i="1" dirty="0" smtClean="0">
                <a:latin typeface="Verdana" pitchFamily="34" charset="0"/>
              </a:rPr>
              <a:t>. 11,4; 12,3) </a:t>
            </a:r>
            <a:endParaRPr lang="sk-SK" i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12,10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800" dirty="0" err="1"/>
              <a:t>Abram</a:t>
            </a:r>
            <a:r>
              <a:rPr lang="sk-SK" sz="2800" dirty="0"/>
              <a:t> sa všetkého zrieka,                             </a:t>
            </a:r>
            <a:r>
              <a:rPr lang="sk-SK" sz="2800" dirty="0" smtClean="0"/>
              <a:t>                               príde </a:t>
            </a:r>
            <a:r>
              <a:rPr lang="sk-SK" sz="2800" dirty="0"/>
              <a:t>do </a:t>
            </a:r>
            <a:r>
              <a:rPr lang="sk-SK" sz="2800" dirty="0" err="1"/>
              <a:t>Kanaánu</a:t>
            </a:r>
            <a:r>
              <a:rPr lang="sk-SK" sz="2800" dirty="0"/>
              <a:t> a čaká ho tam hlad</a:t>
            </a:r>
          </a:p>
          <a:p>
            <a:pPr>
              <a:lnSpc>
                <a:spcPct val="90000"/>
              </a:lnSpc>
            </a:pPr>
            <a:endParaRPr lang="sk-SK" sz="2800" dirty="0"/>
          </a:p>
          <a:p>
            <a:pPr>
              <a:lnSpc>
                <a:spcPct val="90000"/>
              </a:lnSpc>
            </a:pPr>
            <a:endParaRPr lang="sk-SK" sz="2800" dirty="0" smtClean="0"/>
          </a:p>
          <a:p>
            <a:pPr>
              <a:lnSpc>
                <a:spcPct val="90000"/>
              </a:lnSpc>
            </a:pPr>
            <a:r>
              <a:rPr lang="sk-SK" sz="2800" dirty="0" smtClean="0"/>
              <a:t>Irónia </a:t>
            </a:r>
            <a:r>
              <a:rPr lang="sk-SK" sz="2800" dirty="0"/>
              <a:t>- rozpor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Abrahám je nútený zísť do Egypta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Skrýva sa za svoju ženu: tieň...?...hanba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Dostal majetok, ale prišiel o najcennejšie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Podľahol strachu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Neskôr </a:t>
            </a:r>
            <a:r>
              <a:rPr lang="sk-SK" sz="2800" dirty="0" err="1"/>
              <a:t>Sarai</a:t>
            </a:r>
            <a:r>
              <a:rPr lang="sk-SK" sz="2800" dirty="0"/>
              <a:t> vyslobodená z Egypta, </a:t>
            </a:r>
            <a:r>
              <a:rPr lang="sk-SK" sz="2800" dirty="0" smtClean="0"/>
              <a:t>                                   podobne </a:t>
            </a:r>
            <a:r>
              <a:rPr lang="sk-SK" sz="2800" dirty="0"/>
              <a:t>ako </a:t>
            </a:r>
            <a:r>
              <a:rPr lang="sk-SK" sz="2800" dirty="0" smtClean="0"/>
              <a:t>neskôr Izrael </a:t>
            </a:r>
            <a:endParaRPr lang="sk-SK" sz="2800" dirty="0"/>
          </a:p>
          <a:p>
            <a:pPr>
              <a:lnSpc>
                <a:spcPct val="90000"/>
              </a:lnSpc>
            </a:pPr>
            <a:endParaRPr lang="sk-SK" sz="2800" dirty="0"/>
          </a:p>
          <a:p>
            <a:pPr>
              <a:lnSpc>
                <a:spcPct val="90000"/>
              </a:lnSpc>
            </a:pPr>
            <a:endParaRPr lang="sk-SK" sz="2800" dirty="0"/>
          </a:p>
        </p:txBody>
      </p:sp>
      <p:sp>
        <p:nvSpPr>
          <p:cNvPr id="31748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43608" y="2636912"/>
            <a:ext cx="1439863" cy="576262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複製 -020"/>
          <p:cNvPicPr>
            <a:picLocks noChangeAspect="1" noChangeArrowheads="1"/>
          </p:cNvPicPr>
          <p:nvPr/>
        </p:nvPicPr>
        <p:blipFill>
          <a:blip r:embed="rId2" cstate="print"/>
          <a:srcRect r="2362" b="3473"/>
          <a:stretch>
            <a:fillRect/>
          </a:stretch>
        </p:blipFill>
        <p:spPr bwMode="auto">
          <a:xfrm>
            <a:off x="0" y="981075"/>
            <a:ext cx="9144000" cy="5603875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124075" y="144463"/>
            <a:ext cx="4371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altLang="zh-TW" sz="2800" b="1">
                <a:solidFill>
                  <a:srgbClr val="CC0000"/>
                </a:solidFill>
              </a:rPr>
              <a:t>Abrahámovo sťahovanie</a:t>
            </a:r>
            <a:endParaRPr lang="it-IT" altLang="zh-TW" sz="2800" b="1">
              <a:solidFill>
                <a:srgbClr val="CC0000"/>
              </a:solidFill>
              <a:latin typeface="Comic Sans MS" pitchFamily="66" charset="0"/>
              <a:ea typeface="PMingLiU" pitchFamily="18" charset="-120"/>
            </a:endParaRP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6877050" y="5229225"/>
            <a:ext cx="287338" cy="2159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en-US">
              <a:solidFill>
                <a:srgbClr val="CC0000"/>
              </a:solidFill>
              <a:ea typeface="PMingLiU" pitchFamily="18" charset="-120"/>
            </a:endParaRPr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2339975" y="4868863"/>
            <a:ext cx="576263" cy="2159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en-US">
              <a:solidFill>
                <a:srgbClr val="CC0000"/>
              </a:solidFill>
              <a:ea typeface="PMingLiU" pitchFamily="18" charset="-12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4211638" y="2492375"/>
            <a:ext cx="504825" cy="2159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en-US">
              <a:solidFill>
                <a:srgbClr val="CC0000"/>
              </a:solidFill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Božia tolerancia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sz="2800" dirty="0" smtClean="0"/>
              <a:t>Boh </a:t>
            </a:r>
            <a:r>
              <a:rPr lang="sk-SK" sz="2800" dirty="0"/>
              <a:t>akoby priviera oči </a:t>
            </a:r>
            <a:r>
              <a:rPr lang="sk-SK" sz="2800" dirty="0" smtClean="0"/>
              <a:t>                                           nad </a:t>
            </a:r>
            <a:r>
              <a:rPr lang="sk-SK" sz="2800" dirty="0"/>
              <a:t>Abramovou slabosťou</a:t>
            </a:r>
          </a:p>
          <a:p>
            <a:r>
              <a:rPr lang="sk-SK" sz="2800" dirty="0"/>
              <a:t>Má aj iné lieky ako </a:t>
            </a:r>
            <a:r>
              <a:rPr lang="sk-SK" sz="2800" dirty="0" smtClean="0"/>
              <a:t>                                   moralizujúce </a:t>
            </a:r>
            <a:r>
              <a:rPr lang="sk-SK" sz="2800" dirty="0"/>
              <a:t>napomínanie</a:t>
            </a:r>
          </a:p>
          <a:p>
            <a:r>
              <a:rPr lang="sk-SK" sz="2800" dirty="0"/>
              <a:t>Mal s ním súcit</a:t>
            </a:r>
          </a:p>
          <a:p>
            <a:r>
              <a:rPr lang="sk-SK" sz="2800" dirty="0"/>
              <a:t>Boh má nekonečné milosrdenstvo </a:t>
            </a:r>
            <a:r>
              <a:rPr lang="sk-SK" sz="2800" dirty="0" smtClean="0"/>
              <a:t>                                         voči </a:t>
            </a:r>
            <a:r>
              <a:rPr lang="sk-SK" sz="2800" dirty="0"/>
              <a:t>rozdvojenosti človeka</a:t>
            </a:r>
          </a:p>
        </p:txBody>
      </p:sp>
      <p:sp>
        <p:nvSpPr>
          <p:cNvPr id="4" name="Obdĺžnik 3"/>
          <p:cNvSpPr/>
          <p:nvPr/>
        </p:nvSpPr>
        <p:spPr>
          <a:xfrm>
            <a:off x="4211960" y="5229200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 Egypte</a:t>
            </a:r>
            <a:endParaRPr lang="sk-SK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Oválna bublina 4"/>
          <p:cNvSpPr/>
          <p:nvPr/>
        </p:nvSpPr>
        <p:spPr>
          <a:xfrm>
            <a:off x="5868144" y="2276872"/>
            <a:ext cx="2592288" cy="25202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i="1" dirty="0" smtClean="0"/>
              <a:t>70 ročná krásavica?</a:t>
            </a:r>
            <a:endParaRPr lang="sk-SK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4" name="Diagram group"/>
          <p:cNvGrpSpPr/>
          <p:nvPr/>
        </p:nvGrpSpPr>
        <p:grpSpPr>
          <a:xfrm>
            <a:off x="2987824" y="1340768"/>
            <a:ext cx="2622959" cy="3905454"/>
            <a:chOff x="1004" y="1387792"/>
            <a:chExt cx="1645518" cy="2914364"/>
          </a:xfrm>
          <a:scene3d>
            <a:camera prst="isometricOffAxis2Left" zoom="95000"/>
            <a:lightRig rig="flat" dir="t"/>
          </a:scene3d>
        </p:grpSpPr>
        <p:grpSp>
          <p:nvGrpSpPr>
            <p:cNvPr id="5" name="Skupina 4"/>
            <p:cNvGrpSpPr/>
            <p:nvPr/>
          </p:nvGrpSpPr>
          <p:grpSpPr>
            <a:xfrm>
              <a:off x="1004" y="1387792"/>
              <a:ext cx="1645518" cy="2914364"/>
              <a:chOff x="1004" y="1387792"/>
              <a:chExt cx="1645518" cy="2914364"/>
            </a:xfrm>
          </p:grpSpPr>
          <p:sp>
            <p:nvSpPr>
              <p:cNvPr id="6" name="Obdĺžnik 5"/>
              <p:cNvSpPr/>
              <p:nvPr/>
            </p:nvSpPr>
            <p:spPr>
              <a:xfrm>
                <a:off x="1004" y="1387792"/>
                <a:ext cx="1645518" cy="2914364"/>
              </a:xfrm>
              <a:prstGeom prst="rect">
                <a:avLst/>
              </a:pr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Obdĺžnik 6"/>
              <p:cNvSpPr/>
              <p:nvPr/>
            </p:nvSpPr>
            <p:spPr>
              <a:xfrm>
                <a:off x="1004" y="1387792"/>
                <a:ext cx="1645518" cy="291436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sk-SK" sz="3000" kern="1200" dirty="0" err="1" smtClean="0"/>
                  <a:t>Genezis</a:t>
                </a:r>
                <a:r>
                  <a:rPr lang="sk-SK" sz="3000" kern="1200" dirty="0" smtClean="0"/>
                  <a:t> </a:t>
                </a:r>
                <a:endParaRPr lang="sk-SK" sz="3000" kern="1200" dirty="0"/>
              </a:p>
            </p:txBody>
          </p:sp>
        </p:grpSp>
      </p:grpSp>
      <p:sp>
        <p:nvSpPr>
          <p:cNvPr id="8" name="Obdĺžnik 7"/>
          <p:cNvSpPr/>
          <p:nvPr/>
        </p:nvSpPr>
        <p:spPr>
          <a:xfrm>
            <a:off x="3347864" y="4149080"/>
            <a:ext cx="108012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1 - 11</a:t>
            </a:r>
            <a:endParaRPr lang="sk-SK" b="1" dirty="0"/>
          </a:p>
        </p:txBody>
      </p:sp>
      <p:sp>
        <p:nvSpPr>
          <p:cNvPr id="9" name="Obdĺžnik 8"/>
          <p:cNvSpPr/>
          <p:nvPr/>
        </p:nvSpPr>
        <p:spPr>
          <a:xfrm>
            <a:off x="3923928" y="4581128"/>
            <a:ext cx="12961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12 - 55</a:t>
            </a:r>
            <a:endParaRPr lang="sk-SK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Abrahám</a:t>
            </a:r>
          </a:p>
        </p:txBody>
      </p:sp>
      <p:pic>
        <p:nvPicPr>
          <p:cNvPr id="9219" name="Picture 3" descr="Mladší Abrahá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"/>
            <a:ext cx="9144000" cy="6883400"/>
          </a:xfrm>
          <a:noFill/>
          <a:ln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667625" y="4960938"/>
            <a:ext cx="884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651500" y="1144588"/>
            <a:ext cx="3241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Dobrodružstvo cesty</a:t>
            </a:r>
          </a:p>
        </p:txBody>
      </p:sp>
      <p:pic>
        <p:nvPicPr>
          <p:cNvPr id="29698" name="Picture 3" descr="de2da3a89ba79e70c4.jpg                                         001E2B61Macintosh HD                   BD6BABD0: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0213"/>
            <a:ext cx="7772400" cy="3773487"/>
          </a:xfrm>
          <a:ln/>
        </p:spPr>
      </p:pic>
      <p:sp>
        <p:nvSpPr>
          <p:cNvPr id="4" name="Tlačidlo akcie: Pomocník 3">
            <a:hlinkClick r:id="" action="ppaction://noaction" highlightClick="1"/>
          </p:cNvPr>
          <p:cNvSpPr/>
          <p:nvPr/>
        </p:nvSpPr>
        <p:spPr>
          <a:xfrm>
            <a:off x="6372200" y="404664"/>
            <a:ext cx="1368152" cy="136815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2915816" y="59492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395536" y="5661248"/>
            <a:ext cx="73981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Život = vyjsť... a vojsť...</a:t>
            </a:r>
            <a:endParaRPr lang="sk-SK" sz="4800" b="1" cap="none" spc="0" dirty="0">
              <a:ln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sk-SK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332656"/>
            <a:ext cx="4546848" cy="26116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Font typeface="Wingdings" pitchFamily="2" charset="2"/>
              <a:buNone/>
            </a:pPr>
            <a:endParaRPr lang="sk-SK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 typeface="Wingdings" pitchFamily="2" charset="2"/>
              <a:buNone/>
            </a:pP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Je to </a:t>
            </a:r>
            <a:r>
              <a:rPr lang="sk-SK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vyznanie viery</a:t>
            </a:r>
          </a:p>
          <a:p>
            <a:pPr algn="ctr">
              <a:buFont typeface="Wingdings" pitchFamily="2" charset="2"/>
              <a:buNone/>
            </a:pP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 Božie účinkovanie v dejinách</a:t>
            </a:r>
          </a:p>
          <a:p>
            <a:pPr algn="ctr">
              <a:buFont typeface="Wingdings" pitchFamily="2" charset="2"/>
              <a:buNone/>
            </a:pP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vlastného národa</a:t>
            </a:r>
          </a:p>
          <a:p>
            <a:pPr algn="ctr">
              <a:buFont typeface="Wingdings" pitchFamily="2" charset="2"/>
              <a:buNone/>
            </a:pP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uznanie zvrchovanosti Boha</a:t>
            </a:r>
          </a:p>
          <a:p>
            <a:pPr algn="ctr">
              <a:buFont typeface="Wingdings" pitchFamily="2" charset="2"/>
              <a:buNone/>
            </a:pPr>
            <a:r>
              <a:rPr lang="sk-SK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 týchto dejinách</a:t>
            </a:r>
          </a:p>
        </p:txBody>
      </p:sp>
      <p:pic>
        <p:nvPicPr>
          <p:cNvPr id="4" name="Picture 4" descr="Obr SZ 035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 l="9610" t="8957" r="11121" b="7292"/>
          <a:stretch>
            <a:fillRect/>
          </a:stretch>
        </p:blipFill>
        <p:spPr bwMode="auto">
          <a:xfrm>
            <a:off x="5436096" y="1412776"/>
            <a:ext cx="3385195" cy="4493241"/>
          </a:xfrm>
          <a:prstGeom prst="rect">
            <a:avLst/>
          </a:prstGeom>
          <a:noFill/>
        </p:spPr>
      </p:pic>
      <p:sp>
        <p:nvSpPr>
          <p:cNvPr id="5" name="Ovál 4"/>
          <p:cNvSpPr/>
          <p:nvPr/>
        </p:nvSpPr>
        <p:spPr>
          <a:xfrm rot="10800000" flipV="1">
            <a:off x="539552" y="3645024"/>
            <a:ext cx="4536504" cy="1178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smtClean="0"/>
              <a:t>OTEC VIERY</a:t>
            </a:r>
            <a:endParaRPr lang="sk-SK" sz="24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755576" y="5085184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pre 3 monoteistické náboženstvá:</a:t>
            </a:r>
          </a:p>
          <a:p>
            <a:pPr lvl="2">
              <a:buFontTx/>
              <a:buChar char="-"/>
            </a:pPr>
            <a:r>
              <a:rPr lang="sk-SK" sz="2000" b="1" dirty="0" smtClean="0"/>
              <a:t>Židovstvo</a:t>
            </a:r>
          </a:p>
          <a:p>
            <a:pPr lvl="2">
              <a:buFontTx/>
              <a:buChar char="-"/>
            </a:pPr>
            <a:r>
              <a:rPr lang="sk-SK" sz="2000" b="1" dirty="0" smtClean="0"/>
              <a:t>Mohamedáni</a:t>
            </a:r>
          </a:p>
          <a:p>
            <a:pPr lvl="2">
              <a:buFontTx/>
              <a:buChar char="-"/>
            </a:pPr>
            <a:r>
              <a:rPr lang="sk-SK" sz="2000" b="1" dirty="0" smtClean="0"/>
              <a:t>Kresťanstvo</a:t>
            </a:r>
            <a:endParaRPr lang="sk-SK" b="1" dirty="0"/>
          </a:p>
        </p:txBody>
      </p:sp>
      <p:sp>
        <p:nvSpPr>
          <p:cNvPr id="7" name="Ovál 6"/>
          <p:cNvSpPr/>
          <p:nvPr/>
        </p:nvSpPr>
        <p:spPr>
          <a:xfrm>
            <a:off x="5508104" y="692696"/>
            <a:ext cx="316835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i="1" dirty="0" smtClean="0"/>
              <a:t>Agar</a:t>
            </a:r>
          </a:p>
          <a:p>
            <a:pPr algn="ctr"/>
            <a:r>
              <a:rPr lang="sk-SK" sz="2000" b="1" i="1" dirty="0" smtClean="0"/>
              <a:t> – Boh ochranca života</a:t>
            </a:r>
            <a:endParaRPr lang="sk-SK" sz="2000" b="1" i="1" dirty="0"/>
          </a:p>
        </p:txBody>
      </p:sp>
      <p:sp>
        <p:nvSpPr>
          <p:cNvPr id="8" name="Obdĺžnik 7"/>
          <p:cNvSpPr/>
          <p:nvPr/>
        </p:nvSpPr>
        <p:spPr>
          <a:xfrm>
            <a:off x="8157833" y="2348880"/>
            <a:ext cx="986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2x</a:t>
            </a:r>
            <a:endParaRPr lang="sk-SK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Gn</a:t>
            </a:r>
            <a:r>
              <a:rPr lang="sk-SK" dirty="0"/>
              <a:t> 12, </a:t>
            </a:r>
            <a:r>
              <a:rPr lang="sk-SK" dirty="0" smtClean="0"/>
              <a:t>4b-9</a:t>
            </a:r>
            <a:endParaRPr lang="sk-SK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628800"/>
            <a:ext cx="8229600" cy="4924425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</a:pPr>
            <a:endParaRPr lang="sk-SK" sz="2400" dirty="0" smtClean="0"/>
          </a:p>
          <a:p>
            <a:pPr marL="609600" indent="-609600">
              <a:lnSpc>
                <a:spcPct val="90000"/>
              </a:lnSpc>
            </a:pPr>
            <a:r>
              <a:rPr lang="sk-SK" sz="2400" dirty="0" smtClean="0"/>
              <a:t>Išiel </a:t>
            </a:r>
            <a:r>
              <a:rPr lang="sk-SK" sz="2400" dirty="0"/>
              <a:t>s ním aj </a:t>
            </a:r>
            <a:r>
              <a:rPr lang="sk-SK" sz="2400" dirty="0" err="1"/>
              <a:t>Lot</a:t>
            </a:r>
            <a:r>
              <a:rPr lang="sk-SK" sz="2400" dirty="0"/>
              <a:t> </a:t>
            </a:r>
            <a:r>
              <a:rPr lang="sk-SK" sz="2400" dirty="0" smtClean="0"/>
              <a:t>                                       – -  -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sk-SK" sz="2400" dirty="0" smtClean="0"/>
              <a:t>       - duchovné </a:t>
            </a:r>
            <a:r>
              <a:rPr lang="sk-SK" sz="2400" dirty="0"/>
              <a:t>otcovstvo?</a:t>
            </a:r>
          </a:p>
          <a:p>
            <a:pPr marL="609600" indent="-609600">
              <a:lnSpc>
                <a:spcPct val="90000"/>
              </a:lnSpc>
            </a:pPr>
            <a:r>
              <a:rPr lang="sk-SK" sz="2400" dirty="0"/>
              <a:t>Sedemnásobné spomenutie: krajina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sk-SK" sz="2400" dirty="0"/>
              <a:t>Zastavenie v </a:t>
            </a:r>
            <a:r>
              <a:rPr lang="sk-SK" sz="2400" dirty="0" err="1"/>
              <a:t>Sicheme</a:t>
            </a:r>
            <a:r>
              <a:rPr lang="sk-SK" sz="2400" dirty="0"/>
              <a:t>: </a:t>
            </a:r>
            <a:r>
              <a:rPr lang="sk-SK" sz="2400" dirty="0" smtClean="0"/>
              <a:t>                                         staré </a:t>
            </a:r>
            <a:r>
              <a:rPr lang="sk-SK" sz="2400" dirty="0"/>
              <a:t>kultové miesto </a:t>
            </a:r>
            <a:r>
              <a:rPr lang="sk-SK" sz="2400" dirty="0" err="1"/>
              <a:t>Kanaánčanov</a:t>
            </a: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                          </a:t>
            </a:r>
            <a:r>
              <a:rPr lang="sk-SK" sz="1800" dirty="0" smtClean="0"/>
              <a:t>(</a:t>
            </a:r>
            <a:r>
              <a:rPr lang="sk-SK" sz="1800" dirty="0" err="1"/>
              <a:t>Jozue</a:t>
            </a:r>
            <a:r>
              <a:rPr lang="sk-SK" sz="1800" dirty="0"/>
              <a:t> tu obnovoval zmluvu)</a:t>
            </a:r>
          </a:p>
          <a:p>
            <a:pPr marL="609600" indent="-609600">
              <a:lnSpc>
                <a:spcPct val="90000"/>
              </a:lnSpc>
            </a:pPr>
            <a:r>
              <a:rPr lang="sk-SK" sz="2400" dirty="0" err="1"/>
              <a:t>Abram</a:t>
            </a:r>
            <a:r>
              <a:rPr lang="sk-SK" sz="2400" dirty="0"/>
              <a:t> putuje ako nomád, cudzinec</a:t>
            </a:r>
          </a:p>
          <a:p>
            <a:pPr marL="609600" indent="-609600">
              <a:lnSpc>
                <a:spcPct val="90000"/>
              </a:lnSpc>
            </a:pPr>
            <a:r>
              <a:rPr lang="sk-SK" sz="2400" dirty="0"/>
              <a:t>Druhýkrát stavia oltár (</a:t>
            </a:r>
            <a:r>
              <a:rPr lang="sk-SK" sz="2400" dirty="0" err="1"/>
              <a:t>Betel</a:t>
            </a:r>
            <a:r>
              <a:rPr lang="sk-SK" sz="2400" dirty="0"/>
              <a:t>):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sk-SK" sz="2400" dirty="0"/>
              <a:t>      </a:t>
            </a:r>
            <a:r>
              <a:rPr lang="sk-SK" sz="2400" dirty="0" smtClean="0"/>
              <a:t>     Vďaka </a:t>
            </a:r>
            <a:r>
              <a:rPr lang="sk-SK" sz="2400" dirty="0"/>
              <a:t>sa spredmetní v </a:t>
            </a:r>
            <a:r>
              <a:rPr lang="sk-SK" sz="2400" dirty="0" smtClean="0"/>
              <a:t>skutky                                               s </a:t>
            </a:r>
            <a:r>
              <a:rPr lang="sk-SK" sz="2400" dirty="0"/>
              <a:t>obetným </a:t>
            </a:r>
            <a:r>
              <a:rPr lang="sk-SK" sz="2400" dirty="0" smtClean="0"/>
              <a:t>zámerom</a:t>
            </a:r>
            <a:endParaRPr lang="sk-SK" sz="2400" dirty="0"/>
          </a:p>
          <a:p>
            <a:pPr marL="609600" indent="-609600">
              <a:lnSpc>
                <a:spcPct val="90000"/>
              </a:lnSpc>
            </a:pPr>
            <a:r>
              <a:rPr lang="sk-SK" sz="2400" dirty="0"/>
              <a:t>Tretí oltár stavia pri duboch </a:t>
            </a:r>
            <a:r>
              <a:rPr lang="sk-SK" sz="2400" dirty="0" smtClean="0"/>
              <a:t>                                         </a:t>
            </a:r>
            <a:r>
              <a:rPr lang="sk-SK" sz="2400" dirty="0" err="1" smtClean="0"/>
              <a:t>Mamreho</a:t>
            </a:r>
            <a:r>
              <a:rPr lang="sk-SK" sz="2400" dirty="0" smtClean="0"/>
              <a:t> – </a:t>
            </a:r>
            <a:r>
              <a:rPr lang="sk-SK" sz="2400" dirty="0"/>
              <a:t>v Hebrone, kde sa usadí...</a:t>
            </a:r>
          </a:p>
          <a:p>
            <a:pPr marL="609600" indent="-609600">
              <a:lnSpc>
                <a:spcPct val="90000"/>
              </a:lnSpc>
            </a:pPr>
            <a:endParaRPr lang="sk-SK" sz="2400" dirty="0"/>
          </a:p>
        </p:txBody>
      </p:sp>
      <p:pic>
        <p:nvPicPr>
          <p:cNvPr id="5" name="Picture 4" descr="DSCN0371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l="26398" t="5986" r="20031" b="7010"/>
          <a:stretch>
            <a:fillRect/>
          </a:stretch>
        </p:blipFill>
        <p:spPr bwMode="auto">
          <a:xfrm>
            <a:off x="5975648" y="0"/>
            <a:ext cx="3168352" cy="6858000"/>
          </a:xfrm>
          <a:prstGeom prst="rect">
            <a:avLst/>
          </a:prstGeom>
          <a:noFill/>
        </p:spPr>
      </p:pic>
      <p:sp>
        <p:nvSpPr>
          <p:cNvPr id="6" name="Šípka doprava 5"/>
          <p:cNvSpPr/>
          <p:nvPr/>
        </p:nvSpPr>
        <p:spPr>
          <a:xfrm rot="18848080">
            <a:off x="5366591" y="4151294"/>
            <a:ext cx="1656184" cy="1057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prava 6"/>
          <p:cNvSpPr/>
          <p:nvPr/>
        </p:nvSpPr>
        <p:spPr>
          <a:xfrm rot="18848080">
            <a:off x="5222576" y="5375429"/>
            <a:ext cx="1656184" cy="1057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Roztržka s Lótom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 sz="2800" dirty="0"/>
              <a:t>Abrahám dozrieva</a:t>
            </a:r>
          </a:p>
          <a:p>
            <a:r>
              <a:rPr lang="sk-SK" sz="2800" dirty="0"/>
              <a:t>Kde je blahobyt,                                               tam je zvyčajne i skazenosť</a:t>
            </a:r>
          </a:p>
          <a:p>
            <a:r>
              <a:rPr lang="sk-SK" sz="2800" dirty="0" err="1"/>
              <a:t>Lót</a:t>
            </a:r>
            <a:r>
              <a:rPr lang="sk-SK" sz="2800" dirty="0"/>
              <a:t> sa oddeľuje nielen od </a:t>
            </a:r>
            <a:r>
              <a:rPr lang="sk-SK" sz="2800" dirty="0" err="1"/>
              <a:t>Abrama</a:t>
            </a:r>
            <a:r>
              <a:rPr lang="sk-SK" sz="2800" dirty="0"/>
              <a:t>,                  </a:t>
            </a:r>
            <a:r>
              <a:rPr lang="sk-SK" sz="2800" dirty="0" smtClean="0"/>
              <a:t>                             </a:t>
            </a:r>
            <a:r>
              <a:rPr lang="sk-SK" sz="2800" dirty="0"/>
              <a:t>ale aj od jeho Boha</a:t>
            </a:r>
          </a:p>
          <a:p>
            <a:r>
              <a:rPr lang="sk-SK" sz="2800" dirty="0"/>
              <a:t>Niekedy je oddelenie najlepším riešením</a:t>
            </a:r>
          </a:p>
          <a:p>
            <a:r>
              <a:rPr lang="sk-SK" sz="2800" dirty="0"/>
              <a:t>Nádhernú krajinu postihuje </a:t>
            </a:r>
            <a:r>
              <a:rPr lang="sk-SK" sz="2800" dirty="0" err="1"/>
              <a:t>ekokatastrofa</a:t>
            </a:r>
            <a:endParaRPr lang="sk-SK" sz="2800" dirty="0"/>
          </a:p>
          <a:p>
            <a:r>
              <a:rPr lang="sk-SK" sz="2800" dirty="0" smtClean="0"/>
              <a:t>Izraelita -  </a:t>
            </a:r>
            <a:r>
              <a:rPr lang="sk-SK" sz="2800" i="1" dirty="0"/>
              <a:t>i ja </a:t>
            </a:r>
            <a:r>
              <a:rPr lang="sk-SK" sz="2800" dirty="0" smtClean="0"/>
              <a:t>- má </a:t>
            </a:r>
            <a:r>
              <a:rPr lang="sk-SK" sz="2800" dirty="0"/>
              <a:t>na výber</a:t>
            </a:r>
          </a:p>
          <a:p>
            <a:r>
              <a:rPr lang="sk-SK" sz="2800" i="1" dirty="0"/>
              <a:t>Prví budú poslední...</a:t>
            </a:r>
          </a:p>
        </p:txBody>
      </p:sp>
      <p:pic>
        <p:nvPicPr>
          <p:cNvPr id="4" name="Picture 3" descr="d9271d4a303aada4fd.jpg                                         001E2B61Macintosh HD                   BD6BABD0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260648"/>
            <a:ext cx="3560033" cy="237626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/>
              <a:t>Abrahám prosí za Sodomu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55576" y="1772816"/>
            <a:ext cx="8007350" cy="45365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800" dirty="0"/>
              <a:t>Pôvodný text znel: </a:t>
            </a:r>
            <a:r>
              <a:rPr lang="sk-SK" sz="2800" dirty="0" smtClean="0"/>
              <a:t>                                                                           Pán </a:t>
            </a:r>
            <a:r>
              <a:rPr lang="sk-SK" sz="2800" dirty="0"/>
              <a:t>stál pred Abrahámom...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Posledný 6. krát prosí Abrahám            </a:t>
            </a:r>
            <a:r>
              <a:rPr lang="sk-SK" sz="2800" dirty="0" smtClean="0"/>
              <a:t>                                           </a:t>
            </a:r>
            <a:r>
              <a:rPr lang="sk-SK" sz="2000" dirty="0" smtClean="0"/>
              <a:t>6</a:t>
            </a:r>
            <a:r>
              <a:rPr lang="sk-SK" sz="2800" dirty="0" smtClean="0"/>
              <a:t> </a:t>
            </a:r>
            <a:r>
              <a:rPr lang="sk-SK" sz="2000" dirty="0"/>
              <a:t>číslo človeka, 10 = uzavretý celok – min. počet mužov  </a:t>
            </a:r>
            <a:r>
              <a:rPr lang="sk-SK" sz="2000" dirty="0" smtClean="0"/>
              <a:t>                                           na </a:t>
            </a:r>
            <a:r>
              <a:rPr lang="sk-SK" sz="2000" dirty="0"/>
              <a:t>začatie bohoslužby v synagóge</a:t>
            </a:r>
          </a:p>
          <a:p>
            <a:pPr>
              <a:lnSpc>
                <a:spcPct val="80000"/>
              </a:lnSpc>
            </a:pPr>
            <a:r>
              <a:rPr lang="sk-SK" sz="2800" dirty="0" err="1"/>
              <a:t>Sodomčania</a:t>
            </a:r>
            <a:r>
              <a:rPr lang="sk-SK" sz="2800" dirty="0"/>
              <a:t> absentujú </a:t>
            </a:r>
            <a:r>
              <a:rPr lang="sk-SK" sz="2800" dirty="0" smtClean="0"/>
              <a:t>                                                                      v </a:t>
            </a:r>
            <a:r>
              <a:rPr lang="sk-SK" sz="2800" dirty="0"/>
              <a:t>akejkoľvek </a:t>
            </a:r>
            <a:r>
              <a:rPr lang="sk-SK" sz="2800" dirty="0" smtClean="0"/>
              <a:t>úcte </a:t>
            </a:r>
            <a:r>
              <a:rPr lang="sk-SK" sz="2800" dirty="0"/>
              <a:t>voči cudzincom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Abrahám je v úlohe veľkého prosebníka </a:t>
            </a:r>
            <a:r>
              <a:rPr lang="sk-SK" sz="2800" dirty="0" smtClean="0"/>
              <a:t>                    ako Mojžiš, Samuel</a:t>
            </a:r>
            <a:r>
              <a:rPr lang="sk-SK" sz="2800" dirty="0"/>
              <a:t>, Eliáš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Dialóg rieši večný problém: </a:t>
            </a:r>
            <a:r>
              <a:rPr lang="sk-SK" sz="2800" dirty="0" smtClean="0"/>
              <a:t>                                                           </a:t>
            </a:r>
            <a:r>
              <a:rPr lang="sk-SK" sz="2800" b="1" dirty="0" smtClean="0"/>
              <a:t>prečo </a:t>
            </a:r>
            <a:r>
              <a:rPr lang="sk-SK" sz="2800" b="1" dirty="0"/>
              <a:t>má nevinný zomrieť s vinným </a:t>
            </a:r>
            <a:r>
              <a:rPr lang="sk-SK" sz="2800" b="1" dirty="0" smtClean="0"/>
              <a:t>                             </a:t>
            </a:r>
            <a:r>
              <a:rPr lang="sk-SK" sz="2800" dirty="0" smtClean="0"/>
              <a:t>(? </a:t>
            </a:r>
            <a:r>
              <a:rPr lang="sk-SK" sz="2800" dirty="0" err="1" smtClean="0"/>
              <a:t>alúzia</a:t>
            </a:r>
            <a:r>
              <a:rPr lang="sk-SK" sz="2800" dirty="0" smtClean="0"/>
              <a:t> </a:t>
            </a:r>
            <a:r>
              <a:rPr lang="sk-SK" sz="2800" dirty="0"/>
              <a:t>na pád </a:t>
            </a:r>
            <a:r>
              <a:rPr lang="sk-SK" sz="2800" dirty="0" err="1"/>
              <a:t>Jeruzalema</a:t>
            </a:r>
            <a:r>
              <a:rPr lang="sk-SK" sz="2800" dirty="0"/>
              <a:t>)</a:t>
            </a:r>
          </a:p>
          <a:p>
            <a:pPr>
              <a:lnSpc>
                <a:spcPct val="80000"/>
              </a:lnSpc>
            </a:pPr>
            <a:endParaRPr lang="sk-SK" sz="2800" dirty="0"/>
          </a:p>
          <a:p>
            <a:pPr>
              <a:lnSpc>
                <a:spcPct val="80000"/>
              </a:lnSpc>
            </a:pP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 i="1" dirty="0"/>
          </a:p>
        </p:txBody>
      </p:sp>
      <p:pic>
        <p:nvPicPr>
          <p:cNvPr id="53252" name="Picture 4" descr="Mrtve more"/>
          <p:cNvPicPr>
            <a:picLocks noChangeAspect="1" noChangeArrowheads="1"/>
          </p:cNvPicPr>
          <p:nvPr/>
        </p:nvPicPr>
        <p:blipFill>
          <a:blip r:embed="rId2" cstate="print"/>
          <a:srcRect l="4369"/>
          <a:stretch>
            <a:fillRect/>
          </a:stretch>
        </p:blipFill>
        <p:spPr bwMode="auto">
          <a:xfrm>
            <a:off x="4224338" y="0"/>
            <a:ext cx="4919662" cy="6858000"/>
          </a:xfrm>
          <a:prstGeom prst="rect">
            <a:avLst/>
          </a:prstGeom>
          <a:noFill/>
        </p:spPr>
      </p:pic>
      <p:pic>
        <p:nvPicPr>
          <p:cNvPr id="53253" name="Picture 5" descr="Solny stlp"/>
          <p:cNvPicPr>
            <a:picLocks noChangeAspect="1" noChangeArrowheads="1"/>
          </p:cNvPicPr>
          <p:nvPr/>
        </p:nvPicPr>
        <p:blipFill>
          <a:blip r:embed="rId3" cstate="print"/>
          <a:srcRect l="3050" t="23093" r="10847" b="10020"/>
          <a:stretch>
            <a:fillRect/>
          </a:stretch>
        </p:blipFill>
        <p:spPr bwMode="auto">
          <a:xfrm>
            <a:off x="755650" y="1052513"/>
            <a:ext cx="2990850" cy="3097212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755576" y="479715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i="1" dirty="0" smtClean="0"/>
              <a:t>Síra a oheň </a:t>
            </a:r>
          </a:p>
          <a:p>
            <a:pPr algn="ctr"/>
            <a:r>
              <a:rPr lang="sk-SK" sz="2000" b="1" i="1" dirty="0" smtClean="0"/>
              <a:t>je obdoba </a:t>
            </a:r>
          </a:p>
          <a:p>
            <a:pPr algn="ctr"/>
            <a:r>
              <a:rPr lang="sk-SK" sz="2000" b="1" i="1" dirty="0" smtClean="0"/>
              <a:t>potopy</a:t>
            </a:r>
            <a:endParaRPr lang="sk-SK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dirty="0"/>
              <a:t>1. Pánova zmluva                          s </a:t>
            </a:r>
            <a:r>
              <a:rPr lang="sk-SK" sz="4000" dirty="0" smtClean="0"/>
              <a:t>Abrahámom (</a:t>
            </a:r>
            <a:r>
              <a:rPr lang="sk-SK" sz="4000" dirty="0" err="1" smtClean="0"/>
              <a:t>Gn</a:t>
            </a:r>
            <a:r>
              <a:rPr lang="sk-SK" sz="4000" dirty="0" smtClean="0"/>
              <a:t> 15)</a:t>
            </a:r>
            <a:endParaRPr lang="sk-SK" sz="4000" dirty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endParaRPr lang="sk-SK" dirty="0" smtClean="0"/>
          </a:p>
          <a:p>
            <a:pPr marL="609600" indent="-609600"/>
            <a:r>
              <a:rPr lang="sk-SK" sz="2800" dirty="0" smtClean="0"/>
              <a:t>Po požehnaní </a:t>
            </a:r>
            <a:r>
              <a:rPr lang="sk-SK" sz="2800" dirty="0" err="1" smtClean="0"/>
              <a:t>Melchizdechom</a:t>
            </a:r>
            <a:endParaRPr lang="sk-SK" sz="2800" dirty="0" smtClean="0"/>
          </a:p>
          <a:p>
            <a:pPr marL="609600" indent="-609600"/>
            <a:r>
              <a:rPr lang="sk-SK" sz="2800" dirty="0" smtClean="0"/>
              <a:t>Rítus </a:t>
            </a:r>
            <a:r>
              <a:rPr lang="sk-SK" sz="2800" dirty="0"/>
              <a:t>rozpoltených zvierat </a:t>
            </a:r>
            <a:r>
              <a:rPr lang="sk-SK" sz="2800" dirty="0" smtClean="0"/>
              <a:t>                          = </a:t>
            </a:r>
            <a:r>
              <a:rPr lang="sk-SK" sz="2800" dirty="0"/>
              <a:t>obrad </a:t>
            </a:r>
            <a:r>
              <a:rPr lang="sk-SK" sz="2800" dirty="0" err="1"/>
              <a:t>sebazlorečenia</a:t>
            </a:r>
            <a:endParaRPr lang="sk-SK" sz="2800" dirty="0"/>
          </a:p>
          <a:p>
            <a:pPr marL="609600" indent="-609600"/>
            <a:r>
              <a:rPr lang="sk-SK" sz="2800" dirty="0"/>
              <a:t>Započítať za spravodlivosť </a:t>
            </a:r>
            <a:r>
              <a:rPr lang="sk-SK" sz="2800" dirty="0" smtClean="0"/>
              <a:t>                            = súhlas </a:t>
            </a:r>
            <a:r>
              <a:rPr lang="sk-SK" sz="2800" dirty="0"/>
              <a:t>s Božou vôľou</a:t>
            </a:r>
          </a:p>
          <a:p>
            <a:pPr marL="609600" indent="-609600"/>
            <a:r>
              <a:rPr lang="sk-SK" sz="2800" dirty="0"/>
              <a:t>Riešenie bezdetnosti </a:t>
            </a:r>
            <a:r>
              <a:rPr lang="sk-SK" sz="2800" dirty="0" smtClean="0"/>
              <a:t>                              vlastnými </a:t>
            </a:r>
            <a:r>
              <a:rPr lang="sk-SK" sz="2800" dirty="0"/>
              <a:t>silami</a:t>
            </a:r>
          </a:p>
          <a:p>
            <a:pPr marL="609600" indent="-609600">
              <a:buFont typeface="Wingdings" pitchFamily="2" charset="2"/>
              <a:buNone/>
            </a:pPr>
            <a:r>
              <a:rPr lang="sk-SK" dirty="0"/>
              <a:t> </a:t>
            </a:r>
          </a:p>
        </p:txBody>
      </p:sp>
      <p:pic>
        <p:nvPicPr>
          <p:cNvPr id="4" name="Picture 3" descr="Ako Abrahá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80112" y="2852935"/>
            <a:ext cx="2952328" cy="3946181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2. </a:t>
            </a:r>
            <a:r>
              <a:rPr lang="sk-SK" sz="4000" dirty="0"/>
              <a:t>Pánova zmluva </a:t>
            </a:r>
            <a:br>
              <a:rPr lang="sk-SK" sz="4000" dirty="0"/>
            </a:br>
            <a:r>
              <a:rPr lang="sk-SK" sz="4000" dirty="0"/>
              <a:t>s </a:t>
            </a:r>
            <a:r>
              <a:rPr lang="sk-SK" sz="4000" dirty="0" smtClean="0"/>
              <a:t>Abrahámom (</a:t>
            </a:r>
            <a:r>
              <a:rPr lang="sk-SK" sz="4000" dirty="0" err="1" smtClean="0"/>
              <a:t>Gn</a:t>
            </a:r>
            <a:r>
              <a:rPr lang="sk-SK" sz="4000" dirty="0" smtClean="0"/>
              <a:t> 17)</a:t>
            </a:r>
            <a:endParaRPr lang="sk-SK" sz="4000" dirty="0"/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b="1" dirty="0" smtClean="0"/>
          </a:p>
          <a:p>
            <a:r>
              <a:rPr lang="sk-SK" sz="2800" dirty="0" smtClean="0"/>
              <a:t>Po narodení </a:t>
            </a:r>
            <a:r>
              <a:rPr lang="sk-SK" sz="2800" dirty="0" err="1" smtClean="0"/>
              <a:t>Izmaela</a:t>
            </a:r>
            <a:endParaRPr lang="sk-SK" sz="2800" dirty="0" smtClean="0"/>
          </a:p>
          <a:p>
            <a:pPr lvl="1"/>
            <a:r>
              <a:rPr lang="sk-SK" sz="2400" b="1" dirty="0" smtClean="0"/>
              <a:t>Zmena </a:t>
            </a:r>
            <a:r>
              <a:rPr lang="sk-SK" sz="2400" b="1" dirty="0"/>
              <a:t>mena</a:t>
            </a:r>
            <a:r>
              <a:rPr lang="sk-SK" sz="2400" dirty="0"/>
              <a:t> a obriezka ako znamenie </a:t>
            </a:r>
            <a:r>
              <a:rPr lang="sk-SK" sz="2400" dirty="0" smtClean="0"/>
              <a:t>zmluvy                        a </a:t>
            </a:r>
            <a:r>
              <a:rPr lang="sk-SK" sz="2400" dirty="0"/>
              <a:t>príslušnosť k národu </a:t>
            </a:r>
            <a:r>
              <a:rPr lang="sk-SK" sz="2400" dirty="0" smtClean="0"/>
              <a:t>                                                                             - znamenie</a:t>
            </a:r>
            <a:r>
              <a:rPr lang="sk-SK" sz="2400" dirty="0"/>
              <a:t>, že je Božím mužom; </a:t>
            </a:r>
            <a:r>
              <a:rPr lang="sk-SK" sz="2400" dirty="0" smtClean="0"/>
              <a:t>                                                                - jeho </a:t>
            </a:r>
            <a:r>
              <a:rPr lang="sk-SK" sz="2400" dirty="0"/>
              <a:t>sexualita </a:t>
            </a:r>
            <a:r>
              <a:rPr lang="sk-SK" sz="2400" dirty="0" smtClean="0"/>
              <a:t>má náboženský </a:t>
            </a:r>
            <a:r>
              <a:rPr lang="sk-SK" sz="2400" dirty="0"/>
              <a:t>význam </a:t>
            </a:r>
            <a:r>
              <a:rPr lang="sk-SK" sz="2400" dirty="0" smtClean="0"/>
              <a:t>                                                  - </a:t>
            </a:r>
            <a:r>
              <a:rPr lang="sk-SK" sz="2400" dirty="0"/>
              <a:t>regulácia v zhode s Božím </a:t>
            </a:r>
            <a:r>
              <a:rPr lang="sk-SK" sz="2400" dirty="0" smtClean="0"/>
              <a:t>plánom</a:t>
            </a:r>
            <a:endParaRPr lang="sk-SK" sz="2400" dirty="0"/>
          </a:p>
          <a:p>
            <a:r>
              <a:rPr lang="sk-SK" sz="2800" dirty="0" smtClean="0"/>
              <a:t> Izák sa narodí po obriezke</a:t>
            </a:r>
          </a:p>
          <a:p>
            <a:r>
              <a:rPr lang="sk-SK" sz="2800" dirty="0" smtClean="0"/>
              <a:t>V </a:t>
            </a:r>
            <a:r>
              <a:rPr lang="sk-SK" sz="2800" dirty="0" err="1"/>
              <a:t>NZ</a:t>
            </a:r>
            <a:r>
              <a:rPr lang="sk-SK" sz="2800" dirty="0"/>
              <a:t> obriezku nahradí krst</a:t>
            </a:r>
          </a:p>
          <a:p>
            <a:endParaRPr lang="sk-SK" sz="2800" dirty="0"/>
          </a:p>
        </p:txBody>
      </p:sp>
      <p:pic>
        <p:nvPicPr>
          <p:cNvPr id="4" name="Picture 3" descr="Ako Abrahá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44208" y="3501008"/>
            <a:ext cx="2322786" cy="3104714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219" name="Picture 3" descr="Vstup do zasľúbenej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0"/>
            <a:ext cx="5329237" cy="6858000"/>
          </a:xfrm>
          <a:noFill/>
          <a:ln/>
        </p:spPr>
      </p:pic>
      <p:sp>
        <p:nvSpPr>
          <p:cNvPr id="4" name="Obdĺžnik 3"/>
          <p:cNvSpPr/>
          <p:nvPr/>
        </p:nvSpPr>
        <p:spPr>
          <a:xfrm>
            <a:off x="467544" y="332656"/>
            <a:ext cx="949042" cy="6224056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Teofánia</a:t>
            </a:r>
            <a:endParaRPr lang="sk-SK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5" name="Picture 5" descr="[obrazky_4ever_sk]%20most%202131639"/>
          <p:cNvPicPr>
            <a:picLocks noChangeAspect="1" noChangeArrowheads="1"/>
          </p:cNvPicPr>
          <p:nvPr/>
        </p:nvPicPr>
        <p:blipFill>
          <a:blip r:embed="rId2" cstate="print"/>
          <a:srcRect b="15503"/>
          <a:stretch>
            <a:fillRect/>
          </a:stretch>
        </p:blipFill>
        <p:spPr bwMode="auto">
          <a:xfrm>
            <a:off x="3779912" y="1556792"/>
            <a:ext cx="4991100" cy="2881313"/>
          </a:xfrm>
          <a:prstGeom prst="rect">
            <a:avLst/>
          </a:prstGeom>
          <a:noFill/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Gn</a:t>
            </a:r>
            <a:r>
              <a:rPr lang="sk-SK" dirty="0" smtClean="0"/>
              <a:t> 1-11 PREDHISTÓRIA</a:t>
            </a:r>
            <a:endParaRPr lang="sk-SK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24" name="Picture 4" descr="DSCN0366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 l="6688" t="40814" b="34576"/>
          <a:stretch>
            <a:fillRect/>
          </a:stretch>
        </p:blipFill>
        <p:spPr bwMode="auto">
          <a:xfrm>
            <a:off x="395536" y="4221088"/>
            <a:ext cx="8388424" cy="2376264"/>
          </a:xfrm>
          <a:prstGeom prst="rect">
            <a:avLst/>
          </a:prstGeom>
          <a:noFill/>
        </p:spPr>
      </p:pic>
      <p:sp>
        <p:nvSpPr>
          <p:cNvPr id="6" name="Obdĺžnik 5"/>
          <p:cNvSpPr/>
          <p:nvPr/>
        </p:nvSpPr>
        <p:spPr>
          <a:xfrm>
            <a:off x="179512" y="5949280"/>
            <a:ext cx="842493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veľké časové rozpätie</a:t>
            </a:r>
            <a:endParaRPr lang="sk-SK" sz="4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/>
              <a:t>Abrahámovo pohostinstvo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k-SK" sz="2400" dirty="0" smtClean="0"/>
              <a:t>zjavenie </a:t>
            </a:r>
            <a:r>
              <a:rPr lang="sk-SK" sz="2400" dirty="0"/>
              <a:t>Boha vo viditeľnej podobe </a:t>
            </a:r>
            <a:r>
              <a:rPr lang="sk-SK" sz="2400" dirty="0" smtClean="0"/>
              <a:t>                                                                        – </a:t>
            </a:r>
            <a:r>
              <a:rPr lang="sk-SK" sz="2400" b="1" dirty="0"/>
              <a:t>prvý a posledný krát v </a:t>
            </a:r>
            <a:r>
              <a:rPr lang="sk-SK" sz="2400" b="1" dirty="0" err="1"/>
              <a:t>PSv</a:t>
            </a:r>
            <a:r>
              <a:rPr lang="sk-SK" sz="2400" b="1" dirty="0"/>
              <a:t> </a:t>
            </a:r>
            <a:r>
              <a:rPr lang="sk-SK" sz="2400" b="1" dirty="0" smtClean="0"/>
              <a:t>  </a:t>
            </a:r>
            <a:r>
              <a:rPr lang="sk-SK" sz="2400" dirty="0" smtClean="0"/>
              <a:t>                                                                                       (</a:t>
            </a:r>
            <a:r>
              <a:rPr lang="sk-SK" sz="2400" dirty="0"/>
              <a:t>tri postavy)             </a:t>
            </a:r>
            <a:r>
              <a:rPr lang="sk-SK" sz="2400" dirty="0" smtClean="0"/>
              <a:t>                                                                                                  </a:t>
            </a:r>
            <a:r>
              <a:rPr lang="sk-SK" sz="2400" dirty="0"/>
              <a:t>– Pán sa oddeľuje od dvoch</a:t>
            </a:r>
          </a:p>
          <a:p>
            <a:pPr>
              <a:lnSpc>
                <a:spcPct val="80000"/>
              </a:lnSpc>
            </a:pPr>
            <a:r>
              <a:rPr lang="sk-SK" sz="2400" dirty="0" smtClean="0"/>
              <a:t>Pýtať </a:t>
            </a:r>
            <a:r>
              <a:rPr lang="sk-SK" sz="2400" dirty="0"/>
              <a:t>sa na ženu vzbudzovalo podozrenie                        </a:t>
            </a:r>
            <a:r>
              <a:rPr lang="sk-SK" sz="2400" dirty="0" smtClean="0"/>
              <a:t>                                 </a:t>
            </a:r>
            <a:r>
              <a:rPr lang="sk-SK" sz="2400" dirty="0"/>
              <a:t>– záhadnosť hostí</a:t>
            </a:r>
          </a:p>
          <a:p>
            <a:pPr>
              <a:lnSpc>
                <a:spcPct val="80000"/>
              </a:lnSpc>
            </a:pPr>
            <a:r>
              <a:rPr lang="sk-SK" sz="2400" dirty="0"/>
              <a:t>Hostia sú pre Abraháma viac ako ľudia                       </a:t>
            </a:r>
            <a:r>
              <a:rPr lang="sk-SK" sz="2400" dirty="0" smtClean="0"/>
              <a:t>                                                      </a:t>
            </a:r>
            <a:r>
              <a:rPr lang="sk-SK" sz="2400" dirty="0"/>
              <a:t>– hostina je bohoslužobným činom:                           </a:t>
            </a:r>
            <a:r>
              <a:rPr lang="sk-SK" sz="2400" dirty="0" smtClean="0"/>
              <a:t>                                               </a:t>
            </a:r>
            <a:r>
              <a:rPr lang="sk-SK" sz="2400" dirty="0"/>
              <a:t>sviatosť spoločenstva</a:t>
            </a:r>
          </a:p>
          <a:p>
            <a:pPr>
              <a:lnSpc>
                <a:spcPct val="80000"/>
              </a:lnSpc>
            </a:pPr>
            <a:r>
              <a:rPr lang="sk-SK" sz="2400" dirty="0"/>
              <a:t>Izák = Smejko</a:t>
            </a:r>
            <a:endParaRPr lang="sk-SK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2800" dirty="0"/>
          </a:p>
        </p:txBody>
      </p:sp>
      <p:sp>
        <p:nvSpPr>
          <p:cNvPr id="4" name="Obdĺžnik 3"/>
          <p:cNvSpPr/>
          <p:nvPr/>
        </p:nvSpPr>
        <p:spPr>
          <a:xfrm>
            <a:off x="3203848" y="5085184"/>
            <a:ext cx="48526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dôvernosť Boha </a:t>
            </a:r>
          </a:p>
          <a:p>
            <a:pPr algn="ctr"/>
            <a:r>
              <a:rPr lang="sk-SK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nemajúca obdoby</a:t>
            </a:r>
            <a:endParaRPr lang="sk-SK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2228" name="Picture 4" descr="trin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3775" y="-800100"/>
            <a:ext cx="11131550" cy="8459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Sárin smiech...</a:t>
            </a:r>
            <a:endParaRPr lang="sk-SK" dirty="0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11560" y="1844824"/>
            <a:ext cx="8007350" cy="4476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2800" dirty="0"/>
              <a:t>Sára má použiť jemnú múku                               </a:t>
            </a:r>
            <a:r>
              <a:rPr lang="sk-SK" sz="2800" dirty="0" smtClean="0"/>
              <a:t>                         </a:t>
            </a:r>
            <a:r>
              <a:rPr lang="sk-SK" sz="2800" dirty="0"/>
              <a:t>(aká sa používala neskôr pri obetách)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Ani v raji Boh nesedel s človekom </a:t>
            </a:r>
            <a:r>
              <a:rPr lang="sk-SK" sz="2800" dirty="0" smtClean="0"/>
              <a:t>                                  za </a:t>
            </a:r>
            <a:r>
              <a:rPr lang="sk-SK" sz="2800" dirty="0"/>
              <a:t>jedným stolom... rodinnosť Boha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Neplodnosť ženy sa stáva teologickým prostriedkom na vyjadrenie milostivého konania Pána v živote ženy</a:t>
            </a:r>
          </a:p>
          <a:p>
            <a:pPr>
              <a:lnSpc>
                <a:spcPct val="80000"/>
              </a:lnSpc>
            </a:pPr>
            <a:r>
              <a:rPr lang="sk-SK" sz="2800" dirty="0"/>
              <a:t>Tieto ženy musia najprv prisvedčiť Božiemu povolaniu ich detí v dejinách spásy</a:t>
            </a:r>
          </a:p>
          <a:p>
            <a:pPr>
              <a:lnSpc>
                <a:spcPct val="80000"/>
              </a:lnSpc>
            </a:pPr>
            <a:r>
              <a:rPr lang="sk-SK" sz="2800" i="1" dirty="0"/>
              <a:t>Je azda Pánovi nejaká vec príliš zázračná? </a:t>
            </a:r>
          </a:p>
          <a:p>
            <a:pPr algn="ctr">
              <a:lnSpc>
                <a:spcPct val="80000"/>
              </a:lnSpc>
            </a:pPr>
            <a:r>
              <a:rPr lang="sk-SK" sz="2800" i="1" dirty="0"/>
              <a:t>Panna </a:t>
            </a:r>
            <a:r>
              <a:rPr lang="sk-SK" sz="2800" i="1" dirty="0" smtClean="0"/>
              <a:t>Mária...</a:t>
            </a:r>
            <a:endParaRPr lang="sk-SK" sz="2800" i="1" dirty="0"/>
          </a:p>
        </p:txBody>
      </p:sp>
      <p:sp>
        <p:nvSpPr>
          <p:cNvPr id="4" name="Obdĺžnik s jedným odstrihnutým a zaobleným rohom 3"/>
          <p:cNvSpPr/>
          <p:nvPr/>
        </p:nvSpPr>
        <p:spPr>
          <a:xfrm>
            <a:off x="5940152" y="404664"/>
            <a:ext cx="1944216" cy="1224136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smtClean="0"/>
              <a:t>Dvojnásobný</a:t>
            </a:r>
          </a:p>
          <a:p>
            <a:pPr algn="ctr"/>
            <a:r>
              <a:rPr lang="sk-SK" sz="2000" b="1" dirty="0" smtClean="0"/>
              <a:t>zázrak</a:t>
            </a:r>
            <a:endParaRPr lang="sk-SK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20040"/>
            <a:ext cx="7242048" cy="1812816"/>
          </a:xfrm>
        </p:spPr>
        <p:txBody>
          <a:bodyPr>
            <a:normAutofit/>
          </a:bodyPr>
          <a:lstStyle/>
          <a:p>
            <a:r>
              <a:rPr lang="sk-SK" dirty="0"/>
              <a:t>Abrahámova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skúška</a:t>
            </a:r>
            <a:endParaRPr lang="sk-SK" dirty="0"/>
          </a:p>
        </p:txBody>
      </p:sp>
      <p:pic>
        <p:nvPicPr>
          <p:cNvPr id="22535" name="Picture 7" descr="gn 22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80728"/>
            <a:ext cx="4156075" cy="4724400"/>
          </a:xfrm>
          <a:prstGeom prst="rect">
            <a:avLst/>
          </a:prstGeom>
          <a:noFill/>
        </p:spPr>
      </p:pic>
      <p:pic>
        <p:nvPicPr>
          <p:cNvPr id="4" name="Picture 4" descr="DSCN0330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 t="31523" b="20665"/>
          <a:stretch>
            <a:fillRect/>
          </a:stretch>
        </p:blipFill>
        <p:spPr bwMode="auto">
          <a:xfrm>
            <a:off x="323528" y="4509120"/>
            <a:ext cx="5533141" cy="1985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48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7544" y="1412776"/>
            <a:ext cx="7239000" cy="4846320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sz="3000" dirty="0" smtClean="0"/>
              <a:t>Najťažšia </a:t>
            </a:r>
            <a:r>
              <a:rPr lang="sk-SK" sz="3000" dirty="0"/>
              <a:t>skúška</a:t>
            </a:r>
          </a:p>
          <a:p>
            <a:r>
              <a:rPr lang="sk-SK" sz="3000" dirty="0"/>
              <a:t>Jediný syn? – </a:t>
            </a:r>
            <a:r>
              <a:rPr lang="sk-SK" sz="3000" dirty="0" err="1"/>
              <a:t>LXX</a:t>
            </a:r>
            <a:r>
              <a:rPr lang="sk-SK" sz="3000" dirty="0"/>
              <a:t>: obľúbený...</a:t>
            </a:r>
          </a:p>
          <a:p>
            <a:r>
              <a:rPr lang="sk-SK" sz="3000" dirty="0"/>
              <a:t>Abrahám – zmätok: drevo rúbe nakoniec</a:t>
            </a:r>
          </a:p>
          <a:p>
            <a:r>
              <a:rPr lang="sk-SK" sz="3000" dirty="0"/>
              <a:t>Slávnostný tretí deň                                </a:t>
            </a:r>
            <a:r>
              <a:rPr lang="sk-SK" sz="3000" dirty="0" smtClean="0"/>
              <a:t>                                  </a:t>
            </a:r>
            <a:r>
              <a:rPr lang="sk-SK" sz="3000" dirty="0"/>
              <a:t>– najťažší v jeho živote</a:t>
            </a:r>
          </a:p>
          <a:p>
            <a:r>
              <a:rPr lang="sk-SK" sz="3000" dirty="0" err="1"/>
              <a:t>Univerzalita</a:t>
            </a:r>
            <a:r>
              <a:rPr lang="sk-SK" sz="3000" dirty="0"/>
              <a:t> vrchu – považovaného neskôr </a:t>
            </a:r>
            <a:r>
              <a:rPr lang="sk-SK" sz="3000" dirty="0" smtClean="0"/>
              <a:t>            za </a:t>
            </a:r>
            <a:r>
              <a:rPr lang="sk-SK" sz="3000" dirty="0"/>
              <a:t>stred sveta – chrámové miesto</a:t>
            </a:r>
          </a:p>
          <a:p>
            <a:endParaRPr lang="sk-SK" dirty="0"/>
          </a:p>
        </p:txBody>
      </p:sp>
      <p:pic>
        <p:nvPicPr>
          <p:cNvPr id="4" name="Picture 7" descr="gn 22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0"/>
            <a:ext cx="2931939" cy="3332869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508104" y="5661248"/>
            <a:ext cx="196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Moria</a:t>
            </a:r>
            <a:endParaRPr lang="sk-SK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dirty="0"/>
              <a:t>Izák čosi tuší</a:t>
            </a:r>
          </a:p>
          <a:p>
            <a:pPr>
              <a:lnSpc>
                <a:spcPct val="90000"/>
              </a:lnSpc>
            </a:pPr>
            <a:r>
              <a:rPr lang="sk-SK" i="1" dirty="0"/>
              <a:t>Otče môj </a:t>
            </a:r>
            <a:r>
              <a:rPr lang="sk-SK" dirty="0"/>
              <a:t>– ako Ježiš v </a:t>
            </a:r>
            <a:r>
              <a:rPr lang="sk-SK" dirty="0" err="1"/>
              <a:t>Getsemani</a:t>
            </a:r>
            <a:endParaRPr lang="sk-SK" dirty="0"/>
          </a:p>
          <a:p>
            <a:pPr>
              <a:lnSpc>
                <a:spcPct val="90000"/>
              </a:lnSpc>
            </a:pPr>
            <a:r>
              <a:rPr lang="sk-SK" dirty="0"/>
              <a:t>Odkiaľ vie Izák, že je potrebný baránok?</a:t>
            </a:r>
          </a:p>
          <a:p>
            <a:pPr>
              <a:lnSpc>
                <a:spcPct val="90000"/>
              </a:lnSpc>
            </a:pPr>
            <a:r>
              <a:rPr lang="sk-SK" i="1" dirty="0"/>
              <a:t>Pán sa postará, uvidí...</a:t>
            </a:r>
          </a:p>
          <a:p>
            <a:pPr>
              <a:lnSpc>
                <a:spcPct val="90000"/>
              </a:lnSpc>
            </a:pPr>
            <a:r>
              <a:rPr lang="sk-SK" dirty="0"/>
              <a:t>Abrahámova dôvera...</a:t>
            </a:r>
          </a:p>
          <a:p>
            <a:pPr>
              <a:lnSpc>
                <a:spcPct val="90000"/>
              </a:lnSpc>
            </a:pPr>
            <a:r>
              <a:rPr lang="sk-SK" i="1" dirty="0"/>
              <a:t>Išli obaja spolu ďalej = </a:t>
            </a:r>
            <a:r>
              <a:rPr lang="sk-SK" dirty="0"/>
              <a:t>najprenikavejšie  </a:t>
            </a:r>
            <a:r>
              <a:rPr lang="sk-SK" dirty="0" smtClean="0"/>
              <a:t>              a </a:t>
            </a:r>
            <a:r>
              <a:rPr lang="sk-SK" dirty="0"/>
              <a:t>najvýrečnejšie ticho v celej literatúre</a:t>
            </a:r>
          </a:p>
          <a:p>
            <a:pPr>
              <a:lnSpc>
                <a:spcPct val="90000"/>
              </a:lnSpc>
            </a:pPr>
            <a:r>
              <a:rPr lang="sk-SK" dirty="0"/>
              <a:t>Odovzdanosť!</a:t>
            </a:r>
            <a:endParaRPr lang="sk-SK" i="1" dirty="0"/>
          </a:p>
        </p:txBody>
      </p:sp>
      <p:sp>
        <p:nvSpPr>
          <p:cNvPr id="4" name="Obdĺžnik 3"/>
          <p:cNvSpPr/>
          <p:nvPr/>
        </p:nvSpPr>
        <p:spPr>
          <a:xfrm>
            <a:off x="1403648" y="5301208"/>
            <a:ext cx="5949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 w="50800"/>
                <a:solidFill>
                  <a:schemeClr val="bg2">
                    <a:lumMod val="50000"/>
                  </a:schemeClr>
                </a:solidFill>
                <a:effectLst/>
              </a:rPr>
              <a:t>vrch Pán: sa stará</a:t>
            </a:r>
            <a:endParaRPr lang="sk-SK" sz="5400" b="1" cap="none" spc="0" dirty="0">
              <a:ln w="50800"/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usvet-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0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611560" y="620688"/>
            <a:ext cx="7129462" cy="395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691680" y="1628800"/>
            <a:ext cx="424973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Za všetkým je </a:t>
            </a:r>
            <a:r>
              <a:rPr lang="sk-SK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Boh...</a:t>
            </a:r>
            <a:endParaRPr lang="sk-SK" sz="28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sk-SK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Opravdivý vzťah </a:t>
            </a:r>
            <a:r>
              <a:rPr lang="sk-SK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medzi </a:t>
            </a:r>
            <a:r>
              <a:rPr lang="sk-SK" sz="28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ľuďmi musí ísť cez Boha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23528" y="4941168"/>
            <a:ext cx="7777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400" b="1" i="1" dirty="0" smtClean="0"/>
              <a:t>Máme </a:t>
            </a:r>
            <a:r>
              <a:rPr lang="sk-SK" sz="2400" b="1" i="1" dirty="0"/>
              <a:t>dovoliť aj iným, </a:t>
            </a:r>
            <a:endParaRPr lang="sk-SK" sz="2400" b="1" i="1" dirty="0" smtClean="0"/>
          </a:p>
          <a:p>
            <a:pPr algn="ctr">
              <a:spcBef>
                <a:spcPct val="50000"/>
              </a:spcBef>
            </a:pPr>
            <a:r>
              <a:rPr lang="sk-SK" sz="2400" b="1" i="1" dirty="0" smtClean="0"/>
              <a:t>tak </a:t>
            </a:r>
            <a:r>
              <a:rPr lang="sk-SK" sz="2400" b="1" i="1" dirty="0"/>
              <a:t>ako sebe,                            </a:t>
            </a:r>
            <a:endParaRPr lang="sk-SK" sz="2400" b="1" i="1" dirty="0" smtClean="0"/>
          </a:p>
          <a:p>
            <a:pPr algn="ctr">
              <a:spcBef>
                <a:spcPct val="50000"/>
              </a:spcBef>
            </a:pPr>
            <a:r>
              <a:rPr lang="sk-SK" sz="2400" b="1" i="1" dirty="0" smtClean="0"/>
              <a:t>milovať </a:t>
            </a:r>
            <a:r>
              <a:rPr lang="sk-SK" sz="2400" b="1" i="1" dirty="0"/>
              <a:t>Boha úplne...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11560" y="1484784"/>
            <a:ext cx="7239000" cy="4054232"/>
          </a:xfrm>
        </p:spPr>
        <p:txBody>
          <a:bodyPr>
            <a:normAutofit/>
          </a:bodyPr>
          <a:lstStyle/>
          <a:p>
            <a:r>
              <a:rPr lang="sk-SK" sz="2400" dirty="0"/>
              <a:t>Boh odmieta ľudskú obetu</a:t>
            </a:r>
          </a:p>
          <a:p>
            <a:r>
              <a:rPr lang="sk-SK" sz="2400" i="1" dirty="0" smtClean="0"/>
              <a:t>Svojho </a:t>
            </a:r>
            <a:r>
              <a:rPr lang="sk-SK" sz="2400" i="1" dirty="0"/>
              <a:t>prvorodeného dáš mne</a:t>
            </a:r>
            <a:r>
              <a:rPr lang="sk-SK" sz="2400" dirty="0"/>
              <a:t> Ex 22,30 anuluje na </a:t>
            </a:r>
          </a:p>
          <a:p>
            <a:pPr>
              <a:buFont typeface="Wingdings" pitchFamily="2" charset="2"/>
              <a:buNone/>
            </a:pPr>
            <a:r>
              <a:rPr lang="sk-SK" sz="2400" i="1" dirty="0"/>
              <a:t>  </a:t>
            </a:r>
            <a:r>
              <a:rPr lang="sk-SK" sz="2400" i="1" dirty="0" smtClean="0"/>
              <a:t> </a:t>
            </a:r>
            <a:r>
              <a:rPr lang="sk-SK" sz="2400" i="1" dirty="0"/>
              <a:t>Svojho prvorodeného vykúpiš </a:t>
            </a:r>
            <a:r>
              <a:rPr lang="sk-SK" sz="2400" dirty="0"/>
              <a:t>Ex 34,20</a:t>
            </a:r>
          </a:p>
          <a:p>
            <a:r>
              <a:rPr lang="sk-SK" sz="2400" dirty="0"/>
              <a:t>Nasleduje požehnanie</a:t>
            </a:r>
          </a:p>
        </p:txBody>
      </p:sp>
      <p:pic>
        <p:nvPicPr>
          <p:cNvPr id="4" name="Picture 4" descr="Ara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284984"/>
            <a:ext cx="4522783" cy="3384376"/>
          </a:xfrm>
          <a:prstGeom prst="rect">
            <a:avLst/>
          </a:prstGeom>
          <a:noFill/>
        </p:spPr>
      </p:pic>
      <p:sp>
        <p:nvSpPr>
          <p:cNvPr id="5" name="Obojsmerná zvislá šípka 4"/>
          <p:cNvSpPr/>
          <p:nvPr/>
        </p:nvSpPr>
        <p:spPr>
          <a:xfrm>
            <a:off x="5652120" y="1628800"/>
            <a:ext cx="792088" cy="504056"/>
          </a:xfrm>
          <a:prstGeom prst="upDownArrow">
            <a:avLst>
              <a:gd name="adj1" fmla="val 21583"/>
              <a:gd name="adj2" fmla="val 40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39552" y="1700808"/>
            <a:ext cx="8007350" cy="4476750"/>
          </a:xfrm>
        </p:spPr>
        <p:txBody>
          <a:bodyPr/>
          <a:lstStyle/>
          <a:p>
            <a:r>
              <a:rPr lang="sk-SK" sz="2800" dirty="0"/>
              <a:t>Príbeh predstavuje Boha Izraela,        </a:t>
            </a:r>
            <a:r>
              <a:rPr lang="sk-SK" sz="2800" dirty="0" smtClean="0"/>
              <a:t>               </a:t>
            </a:r>
            <a:r>
              <a:rPr lang="sk-SK" sz="2800" dirty="0"/>
              <a:t>ktorého požiadavky sú absolútne                                  (i proti logike prísľubu)</a:t>
            </a:r>
          </a:p>
          <a:p>
            <a:r>
              <a:rPr lang="sk-SK" sz="2800" dirty="0"/>
              <a:t>Nejedná sa tu iba o poslušnosť                    </a:t>
            </a:r>
            <a:r>
              <a:rPr lang="sk-SK" sz="2800" dirty="0" smtClean="0"/>
              <a:t>                     </a:t>
            </a:r>
            <a:r>
              <a:rPr lang="sk-SK" sz="2800" dirty="0"/>
              <a:t>– v hre je veľký paradox: </a:t>
            </a:r>
            <a:r>
              <a:rPr lang="sk-SK" sz="2800" dirty="0" smtClean="0"/>
              <a:t>                                                  </a:t>
            </a:r>
            <a:r>
              <a:rPr lang="sk-SK" sz="2800" b="1" dirty="0" smtClean="0"/>
              <a:t>počúvať </a:t>
            </a:r>
            <a:r>
              <a:rPr lang="sk-SK" sz="2800" b="1" dirty="0"/>
              <a:t>aj vtedy, keď sa zdá, </a:t>
            </a:r>
            <a:r>
              <a:rPr lang="sk-SK" sz="2800" b="1" dirty="0" smtClean="0"/>
              <a:t>                                                       že </a:t>
            </a:r>
            <a:r>
              <a:rPr lang="sk-SK" sz="2800" b="1" dirty="0"/>
              <a:t>si Boh protirečí...</a:t>
            </a:r>
          </a:p>
          <a:p>
            <a:r>
              <a:rPr lang="sk-SK" sz="2800" dirty="0"/>
              <a:t>Keď skúškou prejde – dostane naspäť syna</a:t>
            </a:r>
          </a:p>
          <a:p>
            <a:r>
              <a:rPr lang="sk-SK" sz="2800" dirty="0"/>
              <a:t>Pánova vôľa je nepreskúmateľná</a:t>
            </a:r>
          </a:p>
          <a:p>
            <a:r>
              <a:rPr lang="sk-SK" sz="2800" dirty="0"/>
              <a:t>! Škola – prísľub nezáleží od Izáka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Historicita</a:t>
            </a:r>
            <a:r>
              <a:rPr lang="sk-SK" dirty="0"/>
              <a:t> </a:t>
            </a:r>
            <a:r>
              <a:rPr lang="sk-SK" dirty="0" err="1"/>
              <a:t>narácií</a:t>
            </a:r>
            <a:r>
              <a:rPr lang="sk-SK" dirty="0"/>
              <a:t> </a:t>
            </a:r>
            <a:r>
              <a:rPr lang="sk-SK" dirty="0" smtClean="0"/>
              <a:t>                                   o </a:t>
            </a:r>
            <a:r>
              <a:rPr lang="sk-SK" dirty="0"/>
              <a:t>patriarchoch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67544" y="1988840"/>
            <a:ext cx="375476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sk-SK" b="1" dirty="0"/>
              <a:t>Za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k-SK" sz="2400" dirty="0"/>
              <a:t>Dosť elementov    </a:t>
            </a:r>
            <a:r>
              <a:rPr lang="sk-SK" sz="2400" dirty="0" smtClean="0"/>
              <a:t>          na </a:t>
            </a:r>
            <a:r>
              <a:rPr lang="sk-SK" sz="2400" dirty="0"/>
              <a:t>potvrdenie </a:t>
            </a:r>
            <a:r>
              <a:rPr lang="sk-SK" sz="2400" dirty="0" err="1"/>
              <a:t>historicity</a:t>
            </a:r>
            <a:r>
              <a:rPr lang="sk-SK" sz="2400" dirty="0"/>
              <a:t>,          </a:t>
            </a:r>
            <a:r>
              <a:rPr lang="sk-SK" sz="2400" dirty="0" smtClean="0"/>
              <a:t>                 aj </a:t>
            </a:r>
            <a:r>
              <a:rPr lang="sk-SK" sz="2400" dirty="0"/>
              <a:t>keď sa nenašlo </a:t>
            </a:r>
            <a:r>
              <a:rPr lang="sk-SK" sz="2400" dirty="0" err="1"/>
              <a:t>mimobiblické</a:t>
            </a:r>
            <a:r>
              <a:rPr lang="sk-SK" sz="2400" dirty="0"/>
              <a:t> svedectvo o </a:t>
            </a:r>
            <a:r>
              <a:rPr lang="sk-SK" sz="2400" dirty="0" smtClean="0"/>
              <a:t>nich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sk-SK" sz="2400" dirty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k-SK" sz="2400" dirty="0" smtClean="0"/>
              <a:t>Podstatná </a:t>
            </a:r>
            <a:r>
              <a:rPr lang="sk-SK" sz="2400" dirty="0"/>
              <a:t>historickosť textov, geografický </a:t>
            </a:r>
            <a:r>
              <a:rPr lang="sk-SK" sz="2400" dirty="0" smtClean="0"/>
              <a:t>                           a </a:t>
            </a:r>
            <a:r>
              <a:rPr lang="sk-SK" sz="2400" dirty="0"/>
              <a:t>historický kontext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4008" y="1988840"/>
            <a:ext cx="4038600" cy="46238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sk-SK" b="1" dirty="0"/>
              <a:t>Proti</a:t>
            </a:r>
            <a:r>
              <a:rPr lang="sk-SK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k-SK" sz="2400" dirty="0" smtClean="0"/>
              <a:t>Opierajú </a:t>
            </a:r>
            <a:r>
              <a:rPr lang="sk-SK" sz="2400" dirty="0"/>
              <a:t>sa           </a:t>
            </a:r>
            <a:r>
              <a:rPr lang="sk-SK" sz="2400" dirty="0" smtClean="0"/>
              <a:t>                            o </a:t>
            </a:r>
            <a:r>
              <a:rPr lang="sk-SK" sz="2400" dirty="0"/>
              <a:t>históriu redakcií </a:t>
            </a:r>
            <a:r>
              <a:rPr lang="sk-SK" sz="2400" dirty="0" smtClean="0"/>
              <a:t>                          a </a:t>
            </a:r>
            <a:r>
              <a:rPr lang="sk-SK" sz="2400" dirty="0"/>
              <a:t>literárnu kritiku spisov </a:t>
            </a:r>
            <a:r>
              <a:rPr lang="sk-SK" sz="2400" dirty="0" smtClean="0"/>
              <a:t>                 a </a:t>
            </a:r>
            <a:r>
              <a:rPr lang="sk-SK" sz="2400" dirty="0"/>
              <a:t>ponúkajú </a:t>
            </a:r>
            <a:r>
              <a:rPr lang="sk-SK" sz="2400" dirty="0" smtClean="0"/>
              <a:t>                                         ako </a:t>
            </a:r>
            <a:r>
              <a:rPr lang="sk-SK" sz="2400" i="1" dirty="0" err="1"/>
              <a:t>terminus</a:t>
            </a:r>
            <a:r>
              <a:rPr lang="sk-SK" sz="2400" i="1" dirty="0"/>
              <a:t> </a:t>
            </a:r>
            <a:r>
              <a:rPr lang="sk-SK" sz="2400" i="1" dirty="0" err="1"/>
              <a:t>quo</a:t>
            </a:r>
            <a:r>
              <a:rPr lang="sk-SK" sz="2400" i="1" dirty="0"/>
              <a:t> </a:t>
            </a:r>
            <a:r>
              <a:rPr lang="sk-SK" sz="2400" i="1" dirty="0" smtClean="0"/>
              <a:t>              </a:t>
            </a:r>
            <a:r>
              <a:rPr lang="sk-SK" sz="2000" dirty="0" smtClean="0"/>
              <a:t>(</a:t>
            </a:r>
            <a:r>
              <a:rPr lang="sk-SK" sz="2000" dirty="0"/>
              <a:t>kedy texty vznikali):</a:t>
            </a:r>
            <a:r>
              <a:rPr lang="sk-SK" sz="2400" dirty="0"/>
              <a:t> monarchiu</a:t>
            </a:r>
          </a:p>
          <a:p>
            <a:pPr>
              <a:lnSpc>
                <a:spcPct val="90000"/>
              </a:lnSpc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2709" name="Picture 5" descr="DSCN0405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l="25345" t="14519" r="12238" b="22179"/>
          <a:stretch>
            <a:fillRect/>
          </a:stretch>
        </p:blipFill>
        <p:spPr bwMode="auto">
          <a:xfrm>
            <a:off x="0" y="0"/>
            <a:ext cx="9361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20813"/>
          </a:xfrm>
        </p:spPr>
        <p:txBody>
          <a:bodyPr/>
          <a:lstStyle/>
          <a:p>
            <a:endParaRPr lang="sk-SK"/>
          </a:p>
        </p:txBody>
      </p:sp>
      <p:pic>
        <p:nvPicPr>
          <p:cNvPr id="43012" name="Picture 4" descr="S42006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3" name="Picture 3" descr="Hrob pre Sá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"/>
            <a:ext cx="9144000" cy="6842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9156" name="Picture 4" descr="model_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513" y="-619125"/>
            <a:ext cx="9725026" cy="8096250"/>
          </a:xfrm>
          <a:prstGeom prst="rect">
            <a:avLst/>
          </a:prstGeo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659563" y="0"/>
            <a:ext cx="2484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HEBRON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0181" name="Picture 5" descr="pohlad z vonka na muze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362075"/>
            <a:ext cx="9753600" cy="5495925"/>
          </a:xfrm>
          <a:prstGeom prst="rect">
            <a:avLst/>
          </a:prstGeom>
          <a:noFill/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868144" y="404664"/>
            <a:ext cx="2016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 dirty="0"/>
              <a:t>HROBY PATRIARCHOV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6084" name="Picture 4" descr="hrobka_vstup do hrob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315416"/>
            <a:ext cx="5715000" cy="7620000"/>
          </a:xfrm>
          <a:prstGeom prst="rect">
            <a:avLst/>
          </a:prstGeom>
          <a:noFill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444208" y="2564904"/>
            <a:ext cx="151288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 dirty="0"/>
              <a:t>OTVOR </a:t>
            </a:r>
          </a:p>
          <a:p>
            <a:pPr algn="ctr">
              <a:spcBef>
                <a:spcPct val="50000"/>
              </a:spcBef>
            </a:pPr>
            <a:r>
              <a:rPr lang="sk-SK" b="1" dirty="0"/>
              <a:t>DO JASKYNE</a:t>
            </a:r>
          </a:p>
          <a:p>
            <a:pPr algn="ctr">
              <a:spcBef>
                <a:spcPct val="50000"/>
              </a:spcBef>
            </a:pPr>
            <a:r>
              <a:rPr lang="sk-SK" b="1" dirty="0" err="1"/>
              <a:t>MAKPELA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813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8132" name="Picture 4" descr="makpel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531440"/>
            <a:ext cx="5715000" cy="7620001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660232" y="2924944"/>
            <a:ext cx="16573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b="1" dirty="0"/>
              <a:t>V JASKYNI</a:t>
            </a:r>
          </a:p>
          <a:p>
            <a:pPr algn="ctr">
              <a:spcBef>
                <a:spcPct val="50000"/>
              </a:spcBef>
            </a:pPr>
            <a:r>
              <a:rPr lang="sk-SK" b="1" dirty="0" err="1"/>
              <a:t>MAKPELA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71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7108" name="Picture 4" descr="makp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3012" name="Picture 4" descr="abrahamova hrob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7620000" cy="5715000"/>
          </a:xfrm>
          <a:prstGeom prst="rect">
            <a:avLst/>
          </a:prstGeom>
          <a:noFill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148263" y="5876925"/>
            <a:ext cx="324008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b="1"/>
          </a:p>
          <a:p>
            <a:pPr algn="ctr">
              <a:spcBef>
                <a:spcPct val="50000"/>
              </a:spcBef>
            </a:pPr>
            <a:r>
              <a:rPr lang="sk-SK" b="1"/>
              <a:t>HROB  ABRAHÁMA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04" name="Picture 4" descr="vnutro muze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43000"/>
            <a:ext cx="7620000" cy="5715000"/>
          </a:xfrm>
          <a:prstGeom prst="rect">
            <a:avLst/>
          </a:prstGeom>
          <a:noFill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148263" y="404813"/>
            <a:ext cx="3671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OSTATNÉ  HROBY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obsahu 4"/>
          <p:cNvGraphicFramePr>
            <a:graphicFrameLocks noGrp="1"/>
          </p:cNvGraphicFramePr>
          <p:nvPr>
            <p:ph sz="half" idx="4294967295"/>
          </p:nvPr>
        </p:nvGraphicFramePr>
        <p:xfrm>
          <a:off x="251520" y="404664"/>
          <a:ext cx="871296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827088" y="1916113"/>
            <a:ext cx="8007350" cy="4191000"/>
          </a:xfrm>
        </p:spPr>
        <p:txBody>
          <a:bodyPr/>
          <a:lstStyle/>
          <a:p>
            <a:endParaRPr lang="sk-SK"/>
          </a:p>
        </p:txBody>
      </p:sp>
      <p:pic>
        <p:nvPicPr>
          <p:cNvPr id="40964" name="Picture 4" descr="DSCN0403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7831" t="10591" r="10890" b="15508"/>
          <a:stretch>
            <a:fillRect/>
          </a:stretch>
        </p:blipFill>
        <p:spPr bwMode="auto">
          <a:xfrm>
            <a:off x="539750" y="244475"/>
            <a:ext cx="8208963" cy="6384925"/>
          </a:xfrm>
          <a:prstGeom prst="rect">
            <a:avLst/>
          </a:prstGeom>
          <a:noFill/>
        </p:spPr>
      </p:pic>
      <p:sp>
        <p:nvSpPr>
          <p:cNvPr id="5" name="Rám 4"/>
          <p:cNvSpPr/>
          <p:nvPr/>
        </p:nvSpPr>
        <p:spPr>
          <a:xfrm>
            <a:off x="3995936" y="1484784"/>
            <a:ext cx="936104" cy="4608512"/>
          </a:xfrm>
          <a:prstGeom prst="frame">
            <a:avLst>
              <a:gd name="adj1" fmla="val 5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19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sk-SK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251520" y="404664"/>
            <a:ext cx="6769100" cy="37449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sz="2800" b="1" dirty="0">
                <a:solidFill>
                  <a:schemeClr val="bg2"/>
                </a:solidFill>
              </a:rPr>
              <a:t>Z hľadiska </a:t>
            </a:r>
            <a:r>
              <a:rPr lang="sk-SK" sz="2800" b="1" dirty="0" err="1">
                <a:solidFill>
                  <a:schemeClr val="bg2"/>
                </a:solidFill>
              </a:rPr>
              <a:t>sapienciálnej</a:t>
            </a:r>
            <a:r>
              <a:rPr lang="sk-SK" sz="2800" b="1" dirty="0">
                <a:solidFill>
                  <a:schemeClr val="bg2"/>
                </a:solidFill>
              </a:rPr>
              <a:t> literatúry </a:t>
            </a: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je Abrahám vykreslený ako typ a vzor </a:t>
            </a: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povolaného človeka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2771800" y="3501008"/>
            <a:ext cx="5040560" cy="302433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Abrahám – to si ty!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sk-SK"/>
              <a:t>Exkurz Melchizedech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/>
              <a:t>Gn 14, 18-20</a:t>
            </a:r>
          </a:p>
        </p:txBody>
      </p:sp>
      <p:pic>
        <p:nvPicPr>
          <p:cNvPr id="2052" name="Picture 4" descr="200px-Meeting_of_abraham_and_melchizad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3463"/>
            <a:ext cx="2349500" cy="299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/>
              <a:t>Svätý pohan v Písme</a:t>
            </a:r>
            <a:br>
              <a:rPr lang="sk-SK" sz="3600"/>
            </a:br>
            <a:r>
              <a:rPr lang="sk-SK" sz="3600"/>
              <a:t>                                - kráľ a kňaz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/>
              <a:t>Záhadný text</a:t>
            </a:r>
          </a:p>
          <a:p>
            <a:r>
              <a:rPr lang="sk-SK"/>
              <a:t>? Veľmi starý </a:t>
            </a:r>
            <a:r>
              <a:rPr lang="sk-SK" sz="2800"/>
              <a:t>(bludný balvan)</a:t>
            </a:r>
          </a:p>
          <a:p>
            <a:r>
              <a:rPr lang="sk-SK"/>
              <a:t>? Neskorý – z obdobia helenizmu</a:t>
            </a:r>
          </a:p>
          <a:p>
            <a:r>
              <a:rPr lang="sk-SK"/>
              <a:t>Literárny druh: sága – veľká minulosť národa cez skutky jednej osoby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/>
              <a:t>Trojitý obraz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Vojenská kampaň ukončená víťazstvom </a:t>
            </a:r>
            <a:r>
              <a:rPr lang="sk-SK" dirty="0" err="1"/>
              <a:t>Abrama</a:t>
            </a:r>
            <a:r>
              <a:rPr lang="sk-SK" dirty="0"/>
              <a:t> a záchranou </a:t>
            </a:r>
            <a:r>
              <a:rPr lang="sk-SK" dirty="0" err="1"/>
              <a:t>Lota</a:t>
            </a:r>
            <a:endParaRPr lang="sk-SK" dirty="0"/>
          </a:p>
          <a:p>
            <a:r>
              <a:rPr lang="sk-SK" dirty="0"/>
              <a:t>Príbeh stretnutia </a:t>
            </a:r>
            <a:r>
              <a:rPr lang="sk-SK" dirty="0" err="1"/>
              <a:t>Abrama</a:t>
            </a:r>
            <a:r>
              <a:rPr lang="sk-SK" dirty="0"/>
              <a:t>                  </a:t>
            </a:r>
            <a:r>
              <a:rPr lang="sk-SK" dirty="0" smtClean="0"/>
              <a:t>                                 </a:t>
            </a:r>
            <a:r>
              <a:rPr lang="sk-SK" dirty="0"/>
              <a:t>s </a:t>
            </a:r>
            <a:r>
              <a:rPr lang="sk-SK" dirty="0" err="1"/>
              <a:t>Malki-cedeq</a:t>
            </a:r>
            <a:r>
              <a:rPr lang="sk-SK" dirty="0"/>
              <a:t>, kráľom </a:t>
            </a:r>
            <a:r>
              <a:rPr lang="sk-SK" dirty="0" err="1"/>
              <a:t>Šalemu</a:t>
            </a:r>
            <a:endParaRPr lang="sk-SK" dirty="0"/>
          </a:p>
          <a:p>
            <a:r>
              <a:rPr lang="sk-SK" dirty="0"/>
              <a:t>Kráľ </a:t>
            </a:r>
            <a:r>
              <a:rPr lang="sk-SK" dirty="0" err="1"/>
              <a:t>Šalemu</a:t>
            </a:r>
            <a:r>
              <a:rPr lang="sk-SK" dirty="0"/>
              <a:t> ho požehná</a:t>
            </a:r>
          </a:p>
          <a:p>
            <a:r>
              <a:rPr lang="sk-SK" dirty="0" err="1"/>
              <a:t>Abram</a:t>
            </a:r>
            <a:r>
              <a:rPr lang="sk-SK" dirty="0"/>
              <a:t> je tu prvýkrát nazvaný Hebrej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/>
              <a:t>Ak má vojsko v počte okolo 300 mužov, znamená to, že jeho dom má okolo 1000 ľudí</a:t>
            </a:r>
          </a:p>
          <a:p>
            <a:pPr>
              <a:lnSpc>
                <a:spcPct val="90000"/>
              </a:lnSpc>
            </a:pPr>
            <a:r>
              <a:rPr lang="sk-SK"/>
              <a:t>Abram sa stáva goelom Lóta</a:t>
            </a:r>
          </a:p>
          <a:p>
            <a:pPr>
              <a:lnSpc>
                <a:spcPct val="90000"/>
              </a:lnSpc>
            </a:pPr>
            <a:r>
              <a:rPr lang="sk-SK"/>
              <a:t>Jeruzalem: Urusalim = mesto boha Salim (iba podbnosť so šalom – pokoj)</a:t>
            </a:r>
          </a:p>
          <a:p>
            <a:pPr>
              <a:lnSpc>
                <a:spcPct val="90000"/>
              </a:lnSpc>
            </a:pPr>
            <a:r>
              <a:rPr lang="sk-SK"/>
              <a:t>Melchizedech slúži Bohu El-Eljon – Boh-najvyšší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2205038"/>
            <a:ext cx="7543800" cy="4114800"/>
          </a:xfrm>
        </p:spPr>
        <p:txBody>
          <a:bodyPr/>
          <a:lstStyle/>
          <a:p>
            <a:endParaRPr lang="sk-SK"/>
          </a:p>
        </p:txBody>
      </p:sp>
      <p:pic>
        <p:nvPicPr>
          <p:cNvPr id="32772" name="Picture 4" descr="Obr SZ 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-892175"/>
            <a:ext cx="5942013" cy="8135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b="0"/>
              <a:t>chlieb a víno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sk-SK" b="1" dirty="0"/>
          </a:p>
          <a:p>
            <a:r>
              <a:rPr lang="sk-SK" dirty="0"/>
              <a:t>Znak pohostinnosti a prijatia</a:t>
            </a:r>
          </a:p>
          <a:p>
            <a:r>
              <a:rPr lang="sk-SK" dirty="0"/>
              <a:t>Záruka istoty</a:t>
            </a:r>
          </a:p>
          <a:p>
            <a:r>
              <a:rPr lang="sk-SK" dirty="0"/>
              <a:t>Povolenie prechodu</a:t>
            </a:r>
          </a:p>
          <a:p>
            <a:pPr>
              <a:buFont typeface="Wingdings" pitchFamily="2" charset="2"/>
              <a:buNone/>
            </a:pPr>
            <a:endParaRPr lang="sk-SK" dirty="0"/>
          </a:p>
          <a:p>
            <a:pPr algn="ctr">
              <a:buFont typeface="Wingdings" pitchFamily="2" charset="2"/>
              <a:buNone/>
            </a:pPr>
            <a:r>
              <a:rPr lang="sk-SK" i="1" dirty="0"/>
              <a:t>Tieto dary ponúkajú kňazské ruky        </a:t>
            </a:r>
            <a:r>
              <a:rPr lang="sk-SK" i="1" dirty="0" smtClean="0"/>
              <a:t>                                          aj </a:t>
            </a:r>
            <a:r>
              <a:rPr lang="sk-SK" i="1" dirty="0"/>
              <a:t>s požehnaním</a:t>
            </a:r>
          </a:p>
        </p:txBody>
      </p:sp>
      <p:pic>
        <p:nvPicPr>
          <p:cNvPr id="27654" name="Picture 6" descr="1243932292m8209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75" y="0"/>
            <a:ext cx="2460625" cy="3716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charizma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Kňazstvo </a:t>
            </a:r>
            <a:r>
              <a:rPr lang="sk-SK" dirty="0" err="1"/>
              <a:t>Melchizedecha</a:t>
            </a:r>
            <a:r>
              <a:rPr lang="sk-SK" dirty="0"/>
              <a:t>                   </a:t>
            </a:r>
            <a:r>
              <a:rPr lang="sk-SK" dirty="0" smtClean="0"/>
              <a:t>                                   </a:t>
            </a:r>
            <a:r>
              <a:rPr lang="sk-SK" dirty="0"/>
              <a:t>je </a:t>
            </a:r>
            <a:r>
              <a:rPr lang="sk-SK" b="1" dirty="0"/>
              <a:t>kňazstvo charizmatické</a:t>
            </a:r>
            <a:r>
              <a:rPr lang="sk-SK" dirty="0"/>
              <a:t>,                 </a:t>
            </a:r>
            <a:r>
              <a:rPr lang="sk-SK" dirty="0" smtClean="0"/>
              <a:t>                           </a:t>
            </a:r>
            <a:r>
              <a:rPr lang="sk-SK" dirty="0"/>
              <a:t>nie je v línii príbuzenstva </a:t>
            </a:r>
          </a:p>
          <a:p>
            <a:r>
              <a:rPr lang="sk-SK" dirty="0"/>
              <a:t>Je to kňazstvo podobné Kristovmu</a:t>
            </a:r>
          </a:p>
          <a:p>
            <a:r>
              <a:rPr lang="sk-SK" dirty="0" err="1"/>
              <a:t>Levitské</a:t>
            </a:r>
            <a:r>
              <a:rPr lang="sk-SK" dirty="0"/>
              <a:t> kňazstvo je nižšie,                 </a:t>
            </a:r>
            <a:r>
              <a:rPr lang="sk-SK" dirty="0" smtClean="0"/>
              <a:t>                      </a:t>
            </a:r>
            <a:r>
              <a:rPr lang="sk-SK" dirty="0"/>
              <a:t>lebo je mladšie ako toto</a:t>
            </a:r>
          </a:p>
          <a:p>
            <a:r>
              <a:rPr lang="sk-SK" dirty="0"/>
              <a:t>Toto je večné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univerzalizmus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z="2800" dirty="0"/>
              <a:t>Nižší je požehnaný vyšším</a:t>
            </a:r>
          </a:p>
          <a:p>
            <a:pPr>
              <a:lnSpc>
                <a:spcPct val="90000"/>
              </a:lnSpc>
            </a:pPr>
            <a:r>
              <a:rPr lang="sk-SK" sz="2800" dirty="0" err="1"/>
              <a:t>Levitské</a:t>
            </a:r>
            <a:r>
              <a:rPr lang="sk-SK" sz="2800" dirty="0"/>
              <a:t> kňazstvo je však                          </a:t>
            </a:r>
            <a:r>
              <a:rPr lang="sk-SK" sz="2800" dirty="0" smtClean="0"/>
              <a:t>                                      </a:t>
            </a:r>
            <a:r>
              <a:rPr lang="sk-SK" sz="2800" dirty="0"/>
              <a:t>v bedrách Abraháma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Toto požehnanie od </a:t>
            </a:r>
            <a:r>
              <a:rPr lang="sk-SK" sz="2800" dirty="0" err="1"/>
              <a:t>Kanaánčana</a:t>
            </a:r>
            <a:r>
              <a:rPr lang="sk-SK" sz="2800" dirty="0"/>
              <a:t> nesie            </a:t>
            </a:r>
            <a:r>
              <a:rPr lang="sk-SK" sz="2800" dirty="0" smtClean="0"/>
              <a:t>                           </a:t>
            </a:r>
            <a:r>
              <a:rPr lang="sk-SK" sz="2800" dirty="0"/>
              <a:t>v sebe </a:t>
            </a:r>
            <a:r>
              <a:rPr lang="sk-SK" sz="2800" dirty="0" err="1"/>
              <a:t>alúziu</a:t>
            </a:r>
            <a:r>
              <a:rPr lang="sk-SK" sz="2800" dirty="0"/>
              <a:t>, že v biblickom zjavení             </a:t>
            </a:r>
            <a:r>
              <a:rPr lang="sk-SK" sz="2800" dirty="0" smtClean="0"/>
              <a:t>                                        </a:t>
            </a:r>
            <a:r>
              <a:rPr lang="sk-SK" sz="2800" dirty="0"/>
              <a:t>je prítomné kozmické zjavenie          </a:t>
            </a:r>
            <a:r>
              <a:rPr lang="sk-SK" sz="2800" dirty="0" smtClean="0"/>
              <a:t>                                 </a:t>
            </a:r>
            <a:r>
              <a:rPr lang="sk-SK" sz="2800" dirty="0"/>
              <a:t>(stvoriteľ neba i zeme)</a:t>
            </a:r>
          </a:p>
          <a:p>
            <a:pPr>
              <a:lnSpc>
                <a:spcPct val="90000"/>
              </a:lnSpc>
            </a:pPr>
            <a:r>
              <a:rPr lang="sk-SK" sz="2800" dirty="0" err="1"/>
              <a:t>Melchizedech</a:t>
            </a:r>
            <a:r>
              <a:rPr lang="sk-SK" sz="2800" dirty="0"/>
              <a:t> má v sebe dve požehnania: </a:t>
            </a:r>
            <a:r>
              <a:rPr lang="sk-SK" sz="2800" dirty="0" smtClean="0"/>
              <a:t>                        </a:t>
            </a:r>
            <a:r>
              <a:rPr lang="sk-SK" sz="2800" b="1" dirty="0" smtClean="0"/>
              <a:t>kráľovské </a:t>
            </a:r>
            <a:r>
              <a:rPr lang="sk-SK" sz="2800" b="1" dirty="0"/>
              <a:t>i kňazské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Nachádzame sa v hmle dejín</a:t>
            </a:r>
          </a:p>
          <a:p>
            <a:r>
              <a:rPr lang="sk-SK" sz="2400" dirty="0" smtClean="0"/>
              <a:t>Abrahámom začínajú dejiny Izraela</a:t>
            </a:r>
          </a:p>
          <a:p>
            <a:r>
              <a:rPr lang="sk-SK" sz="2400" dirty="0" smtClean="0"/>
              <a:t>Dnes nám chýba možnosť overenia                                                               ich presnej </a:t>
            </a:r>
            <a:r>
              <a:rPr lang="sk-SK" sz="2400" dirty="0" err="1" smtClean="0"/>
              <a:t>historicity</a:t>
            </a:r>
            <a:endParaRPr lang="sk-SK" sz="2400" dirty="0" smtClean="0"/>
          </a:p>
          <a:p>
            <a:r>
              <a:rPr lang="sk-SK" sz="2400" dirty="0" smtClean="0"/>
              <a:t>Podstatná </a:t>
            </a:r>
            <a:r>
              <a:rPr lang="sk-SK" sz="2400" dirty="0" err="1" smtClean="0"/>
              <a:t>historicita</a:t>
            </a:r>
            <a:r>
              <a:rPr lang="sk-SK" sz="2400" dirty="0" smtClean="0"/>
              <a:t> Abraháma je zabezpečená</a:t>
            </a:r>
          </a:p>
          <a:p>
            <a:r>
              <a:rPr lang="sk-SK" sz="2400" dirty="0" smtClean="0"/>
              <a:t>Tradícia Abraháma pochádza pravdepodobne z juhu Izraela</a:t>
            </a:r>
          </a:p>
          <a:p>
            <a:r>
              <a:rPr lang="sk-SK" sz="2400" dirty="0" smtClean="0"/>
              <a:t>Tradícia Jakuba zo severu Izraela</a:t>
            </a:r>
            <a:endParaRPr lang="sk-SK" dirty="0" smtClean="0"/>
          </a:p>
          <a:p>
            <a:pPr lvl="1"/>
            <a:r>
              <a:rPr lang="sk-SK" sz="2000" dirty="0" smtClean="0"/>
              <a:t>V textoch z </a:t>
            </a:r>
            <a:r>
              <a:rPr lang="sk-SK" sz="2000" dirty="0" err="1" smtClean="0"/>
              <a:t>Mari</a:t>
            </a:r>
            <a:r>
              <a:rPr lang="sk-SK" sz="2000" dirty="0" smtClean="0"/>
              <a:t> sa už nachádza meno </a:t>
            </a:r>
            <a:r>
              <a:rPr lang="sk-SK" sz="2000" dirty="0" err="1" smtClean="0"/>
              <a:t>Jacob</a:t>
            </a:r>
            <a:endParaRPr lang="sk-SK" sz="2000" dirty="0"/>
          </a:p>
        </p:txBody>
      </p:sp>
      <p:pic>
        <p:nvPicPr>
          <p:cNvPr id="4" name="Obrázok 3" descr="cc_wall01093_14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51574" b="74020"/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539750" y="1773238"/>
            <a:ext cx="7993063" cy="388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/>
              <a:t>?  </a:t>
            </a:r>
            <a:r>
              <a:rPr lang="sk-SK" sz="2800" b="1"/>
              <a:t>Obrazné stretnutie </a:t>
            </a:r>
          </a:p>
          <a:p>
            <a:pPr algn="ctr"/>
            <a:r>
              <a:rPr lang="sk-SK" sz="2800" b="1"/>
              <a:t>Abrahámovho náboženstva </a:t>
            </a:r>
          </a:p>
          <a:p>
            <a:pPr algn="ctr"/>
            <a:r>
              <a:rPr lang="sk-SK" sz="2800" b="1"/>
              <a:t>s náboženstvom kanaánskym</a:t>
            </a:r>
          </a:p>
        </p:txBody>
      </p:sp>
      <p:sp>
        <p:nvSpPr>
          <p:cNvPr id="31750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63713" y="2781300"/>
            <a:ext cx="1081087" cy="720725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význam príbehu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z="2800" dirty="0"/>
              <a:t>Cieľom je zaradiť </a:t>
            </a:r>
            <a:r>
              <a:rPr lang="sk-SK" sz="2800" dirty="0" err="1"/>
              <a:t>Abrama</a:t>
            </a:r>
            <a:r>
              <a:rPr lang="sk-SK" sz="2800" dirty="0"/>
              <a:t>                         </a:t>
            </a:r>
            <a:r>
              <a:rPr lang="sk-SK" sz="2800" dirty="0" smtClean="0"/>
              <a:t>                            </a:t>
            </a:r>
            <a:r>
              <a:rPr lang="sk-SK" sz="2800" b="1" dirty="0" smtClean="0"/>
              <a:t>do </a:t>
            </a:r>
            <a:r>
              <a:rPr lang="sk-SK" sz="2800" b="1" dirty="0"/>
              <a:t>širšieho svetového diania</a:t>
            </a:r>
          </a:p>
          <a:p>
            <a:pPr>
              <a:lnSpc>
                <a:spcPct val="90000"/>
              </a:lnSpc>
            </a:pPr>
            <a:r>
              <a:rPr lang="sk-SK" sz="2800" dirty="0"/>
              <a:t>Z pokojného pastiera sa stáva veľký bojovník, štedrý, naviazaný na príbuzných </a:t>
            </a:r>
          </a:p>
          <a:p>
            <a:pPr>
              <a:lnSpc>
                <a:spcPct val="90000"/>
              </a:lnSpc>
            </a:pPr>
            <a:r>
              <a:rPr lang="sk-SK" sz="2800" b="1" dirty="0"/>
              <a:t>Podobá sa na kráľov</a:t>
            </a:r>
            <a:r>
              <a:rPr lang="sk-SK" sz="2800" dirty="0"/>
              <a:t>:                          </a:t>
            </a:r>
            <a:r>
              <a:rPr lang="sk-SK" sz="2800" dirty="0" smtClean="0"/>
              <a:t>                                                    má </a:t>
            </a:r>
            <a:r>
              <a:rPr lang="sk-SK" sz="2800" dirty="0"/>
              <a:t>dostatok zdrojov, správnu stratégiu, </a:t>
            </a:r>
            <a:r>
              <a:rPr lang="sk-SK" sz="2800" dirty="0" smtClean="0"/>
              <a:t>                       pokoru </a:t>
            </a:r>
            <a:r>
              <a:rPr lang="sk-SK" sz="2800" dirty="0"/>
              <a:t>pred Pánom</a:t>
            </a:r>
          </a:p>
          <a:p>
            <a:pPr>
              <a:lnSpc>
                <a:spcPct val="90000"/>
              </a:lnSpc>
            </a:pPr>
            <a:r>
              <a:rPr lang="sk-SK" sz="2800" b="1" dirty="0"/>
              <a:t>Je predobrazom Dávida</a:t>
            </a:r>
            <a:r>
              <a:rPr lang="sk-SK" sz="2800" dirty="0"/>
              <a:t>                        </a:t>
            </a:r>
            <a:r>
              <a:rPr lang="sk-SK" sz="2800" dirty="0" smtClean="0"/>
              <a:t>                                              – </a:t>
            </a:r>
            <a:r>
              <a:rPr lang="sk-SK" sz="2800" dirty="0"/>
              <a:t>ktorý raz zaujme Jeruzalem</a:t>
            </a:r>
          </a:p>
        </p:txBody>
      </p:sp>
      <p:pic>
        <p:nvPicPr>
          <p:cNvPr id="25604" name="Picture 4" descr="kniznica"/>
          <p:cNvPicPr>
            <a:picLocks noChangeAspect="1" noChangeArrowheads="1"/>
          </p:cNvPicPr>
          <p:nvPr/>
        </p:nvPicPr>
        <p:blipFill>
          <a:blip r:embed="rId2" cstate="print"/>
          <a:srcRect t="6938" b="13106"/>
          <a:stretch>
            <a:fillRect/>
          </a:stretch>
        </p:blipFill>
        <p:spPr bwMode="auto">
          <a:xfrm>
            <a:off x="6156325" y="5373688"/>
            <a:ext cx="2016125" cy="115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b2e0d98b8d56fd2ece.jpg                                         001E2B61Macintosh HD                   BD6BABD0: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04850"/>
            <a:ext cx="7772400" cy="5295900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" name="Zástupný symbol obsahu 13" descr="9-02-Aspendos-akvaduk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11362"/>
            <a:ext cx="6465190" cy="4846638"/>
          </a:xfrm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23850" y="404813"/>
            <a:ext cx="6265863" cy="1943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900113" y="549275"/>
            <a:ext cx="4465637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sz="2400" b="1"/>
          </a:p>
          <a:p>
            <a:pPr>
              <a:spcBef>
                <a:spcPct val="50000"/>
              </a:spcBef>
            </a:pPr>
            <a:r>
              <a:rPr lang="sk-SK" sz="2400" b="1"/>
              <a:t>Dejiny patriarchov             zreli okolo 1000 rokov</a:t>
            </a:r>
          </a:p>
        </p:txBody>
      </p:sp>
      <p:pic>
        <p:nvPicPr>
          <p:cNvPr id="74758" name="Picture 6" descr="DSCN0425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19571" t="9152" r="20921" b="44678"/>
          <a:stretch>
            <a:fillRect/>
          </a:stretch>
        </p:blipFill>
        <p:spPr bwMode="auto">
          <a:xfrm>
            <a:off x="4283968" y="4005064"/>
            <a:ext cx="4502987" cy="2620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5940152" y="0"/>
            <a:ext cx="2592388" cy="273603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k-SK" sz="2400" b="1"/>
              <a:t>„Boh otcov“</a:t>
            </a:r>
          </a:p>
        </p:txBody>
      </p:sp>
      <p:sp>
        <p:nvSpPr>
          <p:cNvPr id="8" name="Plechovka 7"/>
          <p:cNvSpPr/>
          <p:nvPr/>
        </p:nvSpPr>
        <p:spPr>
          <a:xfrm>
            <a:off x="1259632" y="6093296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Plechovka 8"/>
          <p:cNvSpPr/>
          <p:nvPr/>
        </p:nvSpPr>
        <p:spPr>
          <a:xfrm>
            <a:off x="2123728" y="5805264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Plechovka 9"/>
          <p:cNvSpPr/>
          <p:nvPr/>
        </p:nvSpPr>
        <p:spPr>
          <a:xfrm>
            <a:off x="5004048" y="5805264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Plechovka 10"/>
          <p:cNvSpPr/>
          <p:nvPr/>
        </p:nvSpPr>
        <p:spPr>
          <a:xfrm>
            <a:off x="3203848" y="5373216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Plechovka 11"/>
          <p:cNvSpPr/>
          <p:nvPr/>
        </p:nvSpPr>
        <p:spPr>
          <a:xfrm>
            <a:off x="467544" y="6425952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Plechovka 12"/>
          <p:cNvSpPr/>
          <p:nvPr/>
        </p:nvSpPr>
        <p:spPr>
          <a:xfrm>
            <a:off x="4139952" y="5445224"/>
            <a:ext cx="216024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Táre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sz="2400" dirty="0" smtClean="0"/>
              <a:t>Otec </a:t>
            </a:r>
            <a:r>
              <a:rPr lang="sk-SK" sz="2400" dirty="0" err="1"/>
              <a:t>Abrama</a:t>
            </a:r>
            <a:endParaRPr lang="sk-SK" sz="2400" dirty="0"/>
          </a:p>
          <a:p>
            <a:r>
              <a:rPr lang="sk-SK" sz="2400" dirty="0"/>
              <a:t>Má troch synov ako Adam, </a:t>
            </a:r>
            <a:r>
              <a:rPr lang="sk-SK" sz="2400" dirty="0" err="1"/>
              <a:t>Lamech</a:t>
            </a:r>
            <a:r>
              <a:rPr lang="sk-SK" sz="2400" dirty="0" smtClean="0"/>
              <a:t>, Noe</a:t>
            </a:r>
            <a:r>
              <a:rPr lang="sk-SK" sz="2400" dirty="0"/>
              <a:t>: </a:t>
            </a:r>
            <a:r>
              <a:rPr lang="sk-SK" sz="2400" dirty="0" smtClean="0"/>
              <a:t>                                               </a:t>
            </a:r>
            <a:r>
              <a:rPr lang="sk-SK" sz="2400" dirty="0" err="1" smtClean="0"/>
              <a:t>Abram</a:t>
            </a:r>
            <a:r>
              <a:rPr lang="sk-SK" sz="2400" dirty="0"/>
              <a:t>, </a:t>
            </a:r>
            <a:r>
              <a:rPr lang="sk-SK" sz="2400" dirty="0" err="1"/>
              <a:t>Nachor</a:t>
            </a:r>
            <a:r>
              <a:rPr lang="sk-SK" sz="2400" dirty="0"/>
              <a:t>, </a:t>
            </a:r>
            <a:r>
              <a:rPr lang="sk-SK" sz="2400" dirty="0" err="1"/>
              <a:t>Aran</a:t>
            </a:r>
            <a:r>
              <a:rPr lang="sk-SK" sz="2400" dirty="0"/>
              <a:t> +</a:t>
            </a:r>
          </a:p>
          <a:p>
            <a:r>
              <a:rPr lang="sk-SK" sz="2400" dirty="0" err="1"/>
              <a:t>Lot</a:t>
            </a:r>
            <a:r>
              <a:rPr lang="sk-SK" sz="2400" dirty="0"/>
              <a:t> je syn </a:t>
            </a:r>
            <a:r>
              <a:rPr lang="sk-SK" sz="2400" dirty="0" err="1"/>
              <a:t>Aranov</a:t>
            </a:r>
            <a:r>
              <a:rPr lang="sk-SK" sz="2400" dirty="0"/>
              <a:t> (smrť – život)</a:t>
            </a:r>
          </a:p>
          <a:p>
            <a:r>
              <a:rPr lang="sk-SK" sz="2400" dirty="0" err="1"/>
              <a:t>Lot</a:t>
            </a:r>
            <a:r>
              <a:rPr lang="sk-SK" sz="2400" dirty="0"/>
              <a:t> bude čerpať z </a:t>
            </a:r>
            <a:r>
              <a:rPr lang="sk-SK" sz="2400" dirty="0" err="1"/>
              <a:t>Abramovho</a:t>
            </a:r>
            <a:r>
              <a:rPr lang="sk-SK" sz="2400" dirty="0"/>
              <a:t> požehnania</a:t>
            </a:r>
          </a:p>
          <a:p>
            <a:r>
              <a:rPr lang="sk-SK" sz="2400" dirty="0" err="1"/>
              <a:t>Sarai</a:t>
            </a:r>
            <a:r>
              <a:rPr lang="sk-SK" sz="2400" dirty="0"/>
              <a:t>: moja </a:t>
            </a:r>
            <a:r>
              <a:rPr lang="sk-SK" sz="2400" dirty="0" smtClean="0"/>
              <a:t>princezná</a:t>
            </a:r>
            <a:endParaRPr lang="sk-SK" sz="2400" dirty="0"/>
          </a:p>
          <a:p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655</TotalTime>
  <Words>1575</Words>
  <Application>Microsoft Office PowerPoint</Application>
  <PresentationFormat>Prezentácia na obrazovke (4:3)</PresentationFormat>
  <Paragraphs>310</Paragraphs>
  <Slides>72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11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72</vt:i4>
      </vt:variant>
    </vt:vector>
  </HeadingPairs>
  <TitlesOfParts>
    <vt:vector size="84" baseType="lpstr">
      <vt:lpstr>Arial</vt:lpstr>
      <vt:lpstr>Calibri</vt:lpstr>
      <vt:lpstr>Comic Sans MS</vt:lpstr>
      <vt:lpstr>Corbel</vt:lpstr>
      <vt:lpstr>新細明體</vt:lpstr>
      <vt:lpstr>新細明體</vt:lpstr>
      <vt:lpstr>Tahoma</vt:lpstr>
      <vt:lpstr>Verdana</vt:lpstr>
      <vt:lpstr>Wingdings</vt:lpstr>
      <vt:lpstr>Wingdings 2</vt:lpstr>
      <vt:lpstr>Wingdings 3</vt:lpstr>
      <vt:lpstr>Modul</vt:lpstr>
      <vt:lpstr>Abrahámov  cyklus</vt:lpstr>
      <vt:lpstr>Prezentácia programu PowerPoint</vt:lpstr>
      <vt:lpstr>Prezentácia programu PowerPoint</vt:lpstr>
      <vt:lpstr>Gn 1-11 PREDHISTÓRIA</vt:lpstr>
      <vt:lpstr>Historicita narácií                                    o patriarchoch</vt:lpstr>
      <vt:lpstr>Prezentácia programu PowerPoint</vt:lpstr>
      <vt:lpstr>Prezentácia programu PowerPoint</vt:lpstr>
      <vt:lpstr>Prezentácia programu PowerPoint</vt:lpstr>
      <vt:lpstr>Táre</vt:lpstr>
      <vt:lpstr>Prezentácia programu PowerPoint</vt:lpstr>
      <vt:lpstr>Cháran</vt:lpstr>
      <vt:lpstr>Prezentácia programu PowerPoint</vt:lpstr>
      <vt:lpstr>Rozdelenie cyklu</vt:lpstr>
      <vt:lpstr>Foto 10 skúšok JJ 131</vt:lpstr>
      <vt:lpstr>3 charakteristiky POŽEHNANÍ</vt:lpstr>
      <vt:lpstr>Abram a jeho povolanie</vt:lpstr>
      <vt:lpstr>Prezentácia programu PowerPoint</vt:lpstr>
      <vt:lpstr>Prezentácia programu PowerPoint</vt:lpstr>
      <vt:lpstr>Prezentácia programu PowerPoint</vt:lpstr>
      <vt:lpstr>Prezentácia programu PowerPoint</vt:lpstr>
      <vt:lpstr>Opustenie sociálnych istôt</vt:lpstr>
      <vt:lpstr>Pán prehovorí k Abrahámovi 7x </vt:lpstr>
      <vt:lpstr>Prezentácia programu PowerPoint</vt:lpstr>
      <vt:lpstr>Prezentácia programu PowerPoint</vt:lpstr>
      <vt:lpstr>Prezentácia programu PowerPoint</vt:lpstr>
      <vt:lpstr>Sichem a Betel </vt:lpstr>
      <vt:lpstr>12,10</vt:lpstr>
      <vt:lpstr>Prezentácia programu PowerPoint</vt:lpstr>
      <vt:lpstr>Božia tolerancia</vt:lpstr>
      <vt:lpstr>Abrahám</vt:lpstr>
      <vt:lpstr>Dobrodružstvo cesty</vt:lpstr>
      <vt:lpstr>-          </vt:lpstr>
      <vt:lpstr>Gn 12, 4b-9</vt:lpstr>
      <vt:lpstr>Roztržka s Lótom</vt:lpstr>
      <vt:lpstr>Abrahám prosí za Sodomu</vt:lpstr>
      <vt:lpstr>Prezentácia programu PowerPoint</vt:lpstr>
      <vt:lpstr>1. Pánova zmluva                          s Abrahámom (Gn 15)</vt:lpstr>
      <vt:lpstr>2. Pánova zmluva  s Abrahámom (Gn 17)</vt:lpstr>
      <vt:lpstr>Prezentácia programu PowerPoint</vt:lpstr>
      <vt:lpstr>Abrahámovo pohostinstvo</vt:lpstr>
      <vt:lpstr>Prezentácia programu PowerPoint</vt:lpstr>
      <vt:lpstr>Sárin smiech...</vt:lpstr>
      <vt:lpstr>Abrahámova  skúška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Exkurz Melchizedech</vt:lpstr>
      <vt:lpstr>Svätý pohan v Písme                                 - kráľ a kňaz</vt:lpstr>
      <vt:lpstr>Trojitý obraz</vt:lpstr>
      <vt:lpstr>Prezentácia programu PowerPoint</vt:lpstr>
      <vt:lpstr>Prezentácia programu PowerPoint</vt:lpstr>
      <vt:lpstr>chlieb a víno</vt:lpstr>
      <vt:lpstr>charizma</vt:lpstr>
      <vt:lpstr>univerzalizmus</vt:lpstr>
      <vt:lpstr>Prezentácia programu PowerPoint</vt:lpstr>
      <vt:lpstr>význam príbehu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user</dc:creator>
  <cp:lastModifiedBy>Martina Šipošová</cp:lastModifiedBy>
  <cp:revision>47</cp:revision>
  <dcterms:created xsi:type="dcterms:W3CDTF">2011-09-03T09:14:15Z</dcterms:created>
  <dcterms:modified xsi:type="dcterms:W3CDTF">2017-09-12T09:11:46Z</dcterms:modified>
</cp:coreProperties>
</file>